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465" r:id="rId4"/>
    <p:sldMasterId id="2147484474" r:id="rId5"/>
    <p:sldMasterId id="2147484539" r:id="rId6"/>
  </p:sldMasterIdLst>
  <p:notesMasterIdLst>
    <p:notesMasterId r:id="rId32"/>
  </p:notesMasterIdLst>
  <p:handoutMasterIdLst>
    <p:handoutMasterId r:id="rId33"/>
  </p:handoutMasterIdLst>
  <p:sldIdLst>
    <p:sldId id="10035" r:id="rId7"/>
    <p:sldId id="10037" r:id="rId8"/>
    <p:sldId id="10054" r:id="rId9"/>
    <p:sldId id="10055" r:id="rId10"/>
    <p:sldId id="10056" r:id="rId11"/>
    <p:sldId id="10057" r:id="rId12"/>
    <p:sldId id="10058" r:id="rId13"/>
    <p:sldId id="10059" r:id="rId14"/>
    <p:sldId id="10060" r:id="rId15"/>
    <p:sldId id="10061" r:id="rId16"/>
    <p:sldId id="10062" r:id="rId17"/>
    <p:sldId id="10063" r:id="rId18"/>
    <p:sldId id="10064" r:id="rId19"/>
    <p:sldId id="10065" r:id="rId20"/>
    <p:sldId id="10066" r:id="rId21"/>
    <p:sldId id="10067" r:id="rId22"/>
    <p:sldId id="10068" r:id="rId23"/>
    <p:sldId id="10069" r:id="rId24"/>
    <p:sldId id="10070" r:id="rId25"/>
    <p:sldId id="10071" r:id="rId26"/>
    <p:sldId id="10072" r:id="rId27"/>
    <p:sldId id="10073" r:id="rId28"/>
    <p:sldId id="10074" r:id="rId29"/>
    <p:sldId id="10075" r:id="rId30"/>
    <p:sldId id="10076" r:id="rId31"/>
  </p:sldIdLst>
  <p:sldSz cx="12188825"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2" pos="359" userDrawn="1">
          <p15:clr>
            <a:srgbClr val="A4A3A4"/>
          </p15:clr>
        </p15:guide>
        <p15:guide id="24" orient="horz" pos="3908" userDrawn="1">
          <p15:clr>
            <a:srgbClr val="A4A3A4"/>
          </p15:clr>
        </p15:guide>
        <p15:guide id="25" orient="horz" pos="933" userDrawn="1">
          <p15:clr>
            <a:srgbClr val="A4A3A4"/>
          </p15:clr>
        </p15:guide>
        <p15:guide id="27" pos="7319" userDrawn="1">
          <p15:clr>
            <a:srgbClr val="A4A3A4"/>
          </p15:clr>
        </p15:guide>
        <p15:guide id="28" orient="horz" pos="1101" userDrawn="1">
          <p15:clr>
            <a:srgbClr val="A4A3A4"/>
          </p15:clr>
        </p15:guide>
        <p15:guide id="29" orient="horz" pos="4083" userDrawn="1">
          <p15:clr>
            <a:srgbClr val="A4A3A4"/>
          </p15:clr>
        </p15:guide>
        <p15:guide id="30" orient="horz" pos="401"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ent Hainsworth" initials="BH" lastIdx="22" clrIdx="0">
    <p:extLst>
      <p:ext uri="{19B8F6BF-5375-455C-9EA6-DF929625EA0E}">
        <p15:presenceInfo xmlns:p15="http://schemas.microsoft.com/office/powerpoint/2012/main" userId="S-1-5-21-1801674531-1788223648-725345543-1240" providerId="AD"/>
      </p:ext>
    </p:extLst>
  </p:cmAuthor>
  <p:cmAuthor id="2" name="Willis, Russ" initials="WR" lastIdx="18" clrIdx="1">
    <p:extLst>
      <p:ext uri="{19B8F6BF-5375-455C-9EA6-DF929625EA0E}">
        <p15:presenceInfo xmlns:p15="http://schemas.microsoft.com/office/powerpoint/2012/main" userId="S-1-5-21-954168176-523266610-6498272-4917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9639"/>
    <a:srgbClr val="72CDF4"/>
    <a:srgbClr val="7BC143"/>
    <a:srgbClr val="D98C24"/>
    <a:srgbClr val="1B6CB5"/>
    <a:srgbClr val="2F539C"/>
    <a:srgbClr val="EE3224"/>
    <a:srgbClr val="FFCC00"/>
    <a:srgbClr val="EBD4A6"/>
    <a:srgbClr val="E7A5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AFBBED-D521-44D7-849D-905606CA3E81}" v="1" dt="2020-03-04T19:18:33.920"/>
    <p1510:client id="{9D70FF31-BA7C-4068-92EB-DE119B67492E}" v="1" dt="2020-03-11T14:29:08.885"/>
    <p1510:client id="{BE77DE8E-3931-EB17-5337-1946B124D05B}" v="392" dt="2020-02-06T17:01:25.256"/>
  </p1510:revLst>
</p1510:revInfo>
</file>

<file path=ppt/tableStyles.xml><?xml version="1.0" encoding="utf-8"?>
<a:tblStyleLst xmlns:a="http://schemas.openxmlformats.org/drawingml/2006/main" def="{5C22544A-7EE6-4342-B048-85BDC9FD1C3A}">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601" autoAdjust="0"/>
    <p:restoredTop sz="88372" autoAdjust="0"/>
  </p:normalViewPr>
  <p:slideViewPr>
    <p:cSldViewPr snapToGrid="0">
      <p:cViewPr varScale="1">
        <p:scale>
          <a:sx n="84" d="100"/>
          <a:sy n="84" d="100"/>
        </p:scale>
        <p:origin x="96" y="300"/>
      </p:cViewPr>
      <p:guideLst>
        <p:guide pos="359"/>
        <p:guide orient="horz" pos="3908"/>
        <p:guide orient="horz" pos="933"/>
        <p:guide pos="7319"/>
        <p:guide orient="horz" pos="1101"/>
        <p:guide orient="horz" pos="4083"/>
        <p:guide orient="horz" pos="401"/>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sa-Alvarado, Ivys M" userId="S::q159713@ameren.com::154f2fe1-07bf-4b06-be02-0f8016cfddf7" providerId="AD" clId="Web-{9D70FF31-BA7C-4068-92EB-DE119B67492E}"/>
    <pc:docChg chg="modSld">
      <pc:chgData name="Sosa-Alvarado, Ivys M" userId="S::q159713@ameren.com::154f2fe1-07bf-4b06-be02-0f8016cfddf7" providerId="AD" clId="Web-{9D70FF31-BA7C-4068-92EB-DE119B67492E}" dt="2020-03-11T14:29:08.869" v="0"/>
      <pc:docMkLst>
        <pc:docMk/>
      </pc:docMkLst>
      <pc:sldChg chg="delSp delAnim">
        <pc:chgData name="Sosa-Alvarado, Ivys M" userId="S::q159713@ameren.com::154f2fe1-07bf-4b06-be02-0f8016cfddf7" providerId="AD" clId="Web-{9D70FF31-BA7C-4068-92EB-DE119B67492E}" dt="2020-03-11T14:29:08.869" v="0"/>
        <pc:sldMkLst>
          <pc:docMk/>
          <pc:sldMk cId="311519878" sldId="10037"/>
        </pc:sldMkLst>
        <pc:picChg chg="del">
          <ac:chgData name="Sosa-Alvarado, Ivys M" userId="S::q159713@ameren.com::154f2fe1-07bf-4b06-be02-0f8016cfddf7" providerId="AD" clId="Web-{9D70FF31-BA7C-4068-92EB-DE119B67492E}" dt="2020-03-11T14:29:08.869" v="0"/>
          <ac:picMkLst>
            <pc:docMk/>
            <pc:sldMk cId="311519878" sldId="10037"/>
            <ac:picMk id="4" creationId="{00000000-0000-0000-0000-000000000000}"/>
          </ac:picMkLst>
        </pc:picChg>
      </pc:sldChg>
    </pc:docChg>
  </pc:docChgLst>
  <pc:docChgLst>
    <pc:chgData name="Sosa-Alvarado, Ivys M" userId="S::q159713@ameren.com::154f2fe1-07bf-4b06-be02-0f8016cfddf7" providerId="AD" clId="Web-{13AFBBED-D521-44D7-849D-905606CA3E81}"/>
    <pc:docChg chg="modSld">
      <pc:chgData name="Sosa-Alvarado, Ivys M" userId="S::q159713@ameren.com::154f2fe1-07bf-4b06-be02-0f8016cfddf7" providerId="AD" clId="Web-{13AFBBED-D521-44D7-849D-905606CA3E81}" dt="2020-03-04T19:18:33.920" v="0"/>
      <pc:docMkLst>
        <pc:docMk/>
      </pc:docMkLst>
      <pc:sldChg chg="delSp delAnim">
        <pc:chgData name="Sosa-Alvarado, Ivys M" userId="S::q159713@ameren.com::154f2fe1-07bf-4b06-be02-0f8016cfddf7" providerId="AD" clId="Web-{13AFBBED-D521-44D7-849D-905606CA3E81}" dt="2020-03-04T19:18:33.920" v="0"/>
        <pc:sldMkLst>
          <pc:docMk/>
          <pc:sldMk cId="311519878" sldId="10037"/>
        </pc:sldMkLst>
        <pc:picChg chg="del">
          <ac:chgData name="Sosa-Alvarado, Ivys M" userId="S::q159713@ameren.com::154f2fe1-07bf-4b06-be02-0f8016cfddf7" providerId="AD" clId="Web-{13AFBBED-D521-44D7-849D-905606CA3E81}" dt="2020-03-04T19:18:33.920" v="0"/>
          <ac:picMkLst>
            <pc:docMk/>
            <pc:sldMk cId="311519878" sldId="10037"/>
            <ac:picMk id="5" creationId="{00000000-0000-0000-0000-000000000000}"/>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b="1" dirty="0">
                <a:solidFill>
                  <a:srgbClr val="72CDF4"/>
                </a:solidFill>
              </a:rPr>
              <a:t>Illinois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Illinois</c:v>
                </c:pt>
              </c:strCache>
            </c:strRef>
          </c:tx>
          <c:spPr>
            <a:solidFill>
              <a:srgbClr val="D98C24"/>
            </a:solidFill>
            <a:ln>
              <a:solidFill>
                <a:schemeClr val="bg1"/>
              </a:solidFill>
            </a:ln>
          </c:spPr>
          <c:dPt>
            <c:idx val="0"/>
            <c:bubble3D val="0"/>
            <c:spPr>
              <a:solidFill>
                <a:srgbClr val="72CDF4"/>
              </a:solidFill>
              <a:ln w="19050">
                <a:solidFill>
                  <a:schemeClr val="bg1"/>
                </a:solidFill>
              </a:ln>
              <a:effectLst/>
            </c:spPr>
            <c:extLst>
              <c:ext xmlns:c16="http://schemas.microsoft.com/office/drawing/2014/chart" uri="{C3380CC4-5D6E-409C-BE32-E72D297353CC}">
                <c16:uniqueId val="{00000001-8A94-4739-BDF2-239E2C998936}"/>
              </c:ext>
            </c:extLst>
          </c:dPt>
          <c:dPt>
            <c:idx val="1"/>
            <c:bubble3D val="0"/>
            <c:spPr>
              <a:solidFill>
                <a:srgbClr val="D98C24"/>
              </a:solidFill>
              <a:ln w="19050">
                <a:solidFill>
                  <a:schemeClr val="bg1"/>
                </a:solidFill>
              </a:ln>
              <a:effectLst/>
            </c:spPr>
            <c:extLst>
              <c:ext xmlns:c16="http://schemas.microsoft.com/office/drawing/2014/chart" uri="{C3380CC4-5D6E-409C-BE32-E72D297353CC}">
                <c16:uniqueId val="{00000004-CBFE-4DC0-BDAC-32531413C06A}"/>
              </c:ext>
            </c:extLst>
          </c:dPt>
          <c:dPt>
            <c:idx val="2"/>
            <c:bubble3D val="0"/>
            <c:spPr>
              <a:solidFill>
                <a:srgbClr val="439639"/>
              </a:solidFill>
              <a:ln w="19050">
                <a:solidFill>
                  <a:schemeClr val="bg1"/>
                </a:solidFill>
              </a:ln>
              <a:effectLst/>
            </c:spPr>
            <c:extLst>
              <c:ext xmlns:c16="http://schemas.microsoft.com/office/drawing/2014/chart" uri="{C3380CC4-5D6E-409C-BE32-E72D297353CC}">
                <c16:uniqueId val="{00000001-CBFE-4DC0-BDAC-32531413C06A}"/>
              </c:ext>
            </c:extLst>
          </c:dPt>
          <c:dPt>
            <c:idx val="3"/>
            <c:bubble3D val="0"/>
            <c:spPr>
              <a:solidFill>
                <a:srgbClr val="1B6CB5"/>
              </a:solidFill>
              <a:ln w="19050">
                <a:solidFill>
                  <a:schemeClr val="bg1"/>
                </a:solidFill>
              </a:ln>
              <a:effectLst/>
            </c:spPr>
            <c:extLst>
              <c:ext xmlns:c16="http://schemas.microsoft.com/office/drawing/2014/chart" uri="{C3380CC4-5D6E-409C-BE32-E72D297353CC}">
                <c16:uniqueId val="{00000002-CBFE-4DC0-BDAC-32531413C06A}"/>
              </c:ext>
            </c:extLst>
          </c:dPt>
          <c:dLbls>
            <c:dLbl>
              <c:idx val="1"/>
              <c:tx>
                <c:rich>
                  <a:bodyPr/>
                  <a:lstStyle/>
                  <a:p>
                    <a:fld id="{4B328F6E-46CA-4003-8FD1-DE2200A96300}" type="VALUE">
                      <a:rPr lang="en-US" smtClean="0"/>
                      <a:pPr/>
                      <a:t>[VALUE]</a:t>
                    </a:fld>
                    <a:r>
                      <a:rPr lang="en-US" dirty="0"/>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CBFE-4DC0-BDAC-32531413C06A}"/>
                </c:ext>
              </c:extLst>
            </c:dLbl>
            <c:dLbl>
              <c:idx val="2"/>
              <c:tx>
                <c:rich>
                  <a:bodyPr/>
                  <a:lstStyle/>
                  <a:p>
                    <a:r>
                      <a:rPr lang="en-US" dirty="0"/>
                      <a:t>35%</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BFE-4DC0-BDAC-32531413C06A}"/>
                </c:ext>
              </c:extLst>
            </c:dLbl>
            <c:dLbl>
              <c:idx val="3"/>
              <c:tx>
                <c:rich>
                  <a:bodyPr/>
                  <a:lstStyle/>
                  <a:p>
                    <a:r>
                      <a:rPr lang="en-US" dirty="0"/>
                      <a:t>64%</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BFE-4DC0-BDAC-32531413C06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I have never heard of it.</c:v>
                </c:pt>
                <c:pt idx="1">
                  <c:v>I have heard of it but I don't really know what it is.</c:v>
                </c:pt>
                <c:pt idx="2">
                  <c:v>I have some knowledge about the program.</c:v>
                </c:pt>
                <c:pt idx="3">
                  <c:v>I know a lot about the program.</c:v>
                </c:pt>
              </c:strCache>
            </c:strRef>
          </c:cat>
          <c:val>
            <c:numRef>
              <c:f>Sheet1!$B$2:$B$5</c:f>
              <c:numCache>
                <c:formatCode>General</c:formatCode>
                <c:ptCount val="4"/>
                <c:pt idx="0">
                  <c:v>0</c:v>
                </c:pt>
                <c:pt idx="1">
                  <c:v>1</c:v>
                </c:pt>
                <c:pt idx="2">
                  <c:v>40</c:v>
                </c:pt>
                <c:pt idx="3">
                  <c:v>72</c:v>
                </c:pt>
              </c:numCache>
            </c:numRef>
          </c:val>
          <c:extLst>
            <c:ext xmlns:c16="http://schemas.microsoft.com/office/drawing/2014/chart" uri="{C3380CC4-5D6E-409C-BE32-E72D297353CC}">
              <c16:uniqueId val="{00000000-CBFE-4DC0-BDAC-32531413C06A}"/>
            </c:ext>
          </c:extLst>
        </c:ser>
        <c:dLbls>
          <c:showLegendKey val="0"/>
          <c:showVal val="0"/>
          <c:showCatName val="0"/>
          <c:showSerName val="0"/>
          <c:showPercent val="0"/>
          <c:showBubbleSize val="0"/>
          <c:showLeaderLines val="1"/>
        </c:dLbls>
        <c:firstSliceAng val="0"/>
      </c:pieChart>
      <c:spPr>
        <a:noFill/>
        <a:ln>
          <a:noFill/>
        </a:ln>
        <a:effectLst/>
      </c:spPr>
    </c:plotArea>
    <c:legend>
      <c:legendPos val="l"/>
      <c:legendEntry>
        <c:idx val="0"/>
        <c:txPr>
          <a:bodyPr rot="0" spcFirstLastPara="1" vertOverflow="ellipsis" vert="horz" wrap="square" anchor="ctr" anchorCtr="1"/>
          <a:lstStyle/>
          <a:p>
            <a:pPr>
              <a:defRPr sz="1197" b="0" i="0" u="none" strike="noStrike" kern="1200" baseline="0">
                <a:solidFill>
                  <a:srgbClr val="72CDF4"/>
                </a:solidFill>
                <a:latin typeface="+mn-lt"/>
                <a:ea typeface="+mn-ea"/>
                <a:cs typeface="+mn-cs"/>
              </a:defRPr>
            </a:pPr>
            <a:endParaRPr lang="en-US"/>
          </a:p>
        </c:txPr>
      </c:legendEntry>
      <c:legendEntry>
        <c:idx val="1"/>
        <c:txPr>
          <a:bodyPr rot="0" spcFirstLastPara="1" vertOverflow="ellipsis" vert="horz" wrap="square" anchor="ctr" anchorCtr="1"/>
          <a:lstStyle/>
          <a:p>
            <a:pPr>
              <a:defRPr sz="1197" b="0" i="0" u="none" strike="noStrike" kern="1200" baseline="0">
                <a:solidFill>
                  <a:srgbClr val="D98C24"/>
                </a:solidFill>
                <a:latin typeface="+mn-lt"/>
                <a:ea typeface="+mn-ea"/>
                <a:cs typeface="+mn-cs"/>
              </a:defRPr>
            </a:pPr>
            <a:endParaRPr lang="en-US"/>
          </a:p>
        </c:txPr>
      </c:legendEntry>
      <c:legendEntry>
        <c:idx val="2"/>
        <c:txPr>
          <a:bodyPr rot="0" spcFirstLastPara="1" vertOverflow="ellipsis" vert="horz" wrap="square" anchor="ctr" anchorCtr="1"/>
          <a:lstStyle/>
          <a:p>
            <a:pPr>
              <a:defRPr sz="1197" b="0" i="0" u="none" strike="noStrike" kern="1200" baseline="0">
                <a:solidFill>
                  <a:srgbClr val="439639"/>
                </a:solidFill>
                <a:latin typeface="+mn-lt"/>
                <a:ea typeface="+mn-ea"/>
                <a:cs typeface="+mn-cs"/>
              </a:defRPr>
            </a:pPr>
            <a:endParaRPr lang="en-US"/>
          </a:p>
        </c:txPr>
      </c:legendEntry>
      <c:legendEntry>
        <c:idx val="3"/>
        <c:txPr>
          <a:bodyPr rot="0" spcFirstLastPara="1" vertOverflow="ellipsis" vert="horz" wrap="square" anchor="ctr" anchorCtr="1"/>
          <a:lstStyle/>
          <a:p>
            <a:pPr>
              <a:defRPr sz="1197" b="0" i="0" u="none" strike="noStrike" kern="1200" baseline="0">
                <a:solidFill>
                  <a:srgbClr val="1B6CB5"/>
                </a:solidFill>
                <a:latin typeface="+mn-lt"/>
                <a:ea typeface="+mn-ea"/>
                <a:cs typeface="+mn-cs"/>
              </a:defRPr>
            </a:pPr>
            <a:endParaRPr lang="en-US"/>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b="1" dirty="0">
                <a:solidFill>
                  <a:srgbClr val="7BC143"/>
                </a:solidFill>
              </a:rPr>
              <a:t>Missouri</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Missouri</c:v>
                </c:pt>
              </c:strCache>
            </c:strRef>
          </c:tx>
          <c:dPt>
            <c:idx val="0"/>
            <c:bubble3D val="0"/>
            <c:spPr>
              <a:solidFill>
                <a:srgbClr val="72CDF4"/>
              </a:solidFill>
              <a:ln w="19050">
                <a:solidFill>
                  <a:schemeClr val="lt1"/>
                </a:solidFill>
              </a:ln>
              <a:effectLst/>
            </c:spPr>
            <c:extLst>
              <c:ext xmlns:c16="http://schemas.microsoft.com/office/drawing/2014/chart" uri="{C3380CC4-5D6E-409C-BE32-E72D297353CC}">
                <c16:uniqueId val="{00000001-239F-4EDB-864D-250D0BEE024C}"/>
              </c:ext>
            </c:extLst>
          </c:dPt>
          <c:dPt>
            <c:idx val="1"/>
            <c:bubble3D val="0"/>
            <c:spPr>
              <a:solidFill>
                <a:srgbClr val="E7A536"/>
              </a:solidFill>
              <a:ln w="19050">
                <a:solidFill>
                  <a:schemeClr val="lt1"/>
                </a:solidFill>
              </a:ln>
              <a:effectLst/>
            </c:spPr>
            <c:extLst>
              <c:ext xmlns:c16="http://schemas.microsoft.com/office/drawing/2014/chart" uri="{C3380CC4-5D6E-409C-BE32-E72D297353CC}">
                <c16:uniqueId val="{00000003-239F-4EDB-864D-250D0BEE024C}"/>
              </c:ext>
            </c:extLst>
          </c:dPt>
          <c:dPt>
            <c:idx val="2"/>
            <c:bubble3D val="0"/>
            <c:spPr>
              <a:solidFill>
                <a:srgbClr val="439639"/>
              </a:solidFill>
              <a:ln w="19050">
                <a:solidFill>
                  <a:schemeClr val="lt1"/>
                </a:solidFill>
              </a:ln>
              <a:effectLst/>
            </c:spPr>
            <c:extLst>
              <c:ext xmlns:c16="http://schemas.microsoft.com/office/drawing/2014/chart" uri="{C3380CC4-5D6E-409C-BE32-E72D297353CC}">
                <c16:uniqueId val="{00000001-F310-485B-A545-1C38E5AB8A87}"/>
              </c:ext>
            </c:extLst>
          </c:dPt>
          <c:dPt>
            <c:idx val="3"/>
            <c:bubble3D val="0"/>
            <c:spPr>
              <a:solidFill>
                <a:srgbClr val="1B6CB5"/>
              </a:solidFill>
              <a:ln w="19050">
                <a:solidFill>
                  <a:schemeClr val="lt1"/>
                </a:solidFill>
              </a:ln>
              <a:effectLst/>
            </c:spPr>
            <c:extLst>
              <c:ext xmlns:c16="http://schemas.microsoft.com/office/drawing/2014/chart" uri="{C3380CC4-5D6E-409C-BE32-E72D297353CC}">
                <c16:uniqueId val="{00000002-F310-485B-A545-1C38E5AB8A87}"/>
              </c:ext>
            </c:extLst>
          </c:dPt>
          <c:dLbls>
            <c:dLbl>
              <c:idx val="2"/>
              <c:tx>
                <c:rich>
                  <a:bodyPr/>
                  <a:lstStyle/>
                  <a:p>
                    <a:r>
                      <a:rPr lang="en-US" dirty="0"/>
                      <a:t>24%</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310-485B-A545-1C38E5AB8A87}"/>
                </c:ext>
              </c:extLst>
            </c:dLbl>
            <c:dLbl>
              <c:idx val="3"/>
              <c:tx>
                <c:rich>
                  <a:bodyPr/>
                  <a:lstStyle/>
                  <a:p>
                    <a:r>
                      <a:rPr lang="en-US" dirty="0"/>
                      <a:t>76%</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310-485B-A545-1C38E5AB8A87}"/>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I have never heard of it.</c:v>
                </c:pt>
                <c:pt idx="1">
                  <c:v>I have heard of it but I don't really know what it is.</c:v>
                </c:pt>
                <c:pt idx="2">
                  <c:v>I have some knowledge about the program.</c:v>
                </c:pt>
                <c:pt idx="3">
                  <c:v>I know a lot about the program.</c:v>
                </c:pt>
              </c:strCache>
            </c:strRef>
          </c:cat>
          <c:val>
            <c:numRef>
              <c:f>Sheet1!$B$2:$B$5</c:f>
              <c:numCache>
                <c:formatCode>General</c:formatCode>
                <c:ptCount val="4"/>
                <c:pt idx="0">
                  <c:v>0</c:v>
                </c:pt>
                <c:pt idx="1">
                  <c:v>0</c:v>
                </c:pt>
                <c:pt idx="2">
                  <c:v>15</c:v>
                </c:pt>
                <c:pt idx="3">
                  <c:v>48</c:v>
                </c:pt>
              </c:numCache>
            </c:numRef>
          </c:val>
          <c:extLst>
            <c:ext xmlns:c16="http://schemas.microsoft.com/office/drawing/2014/chart" uri="{C3380CC4-5D6E-409C-BE32-E72D297353CC}">
              <c16:uniqueId val="{00000000-F310-485B-A545-1C38E5AB8A87}"/>
            </c:ext>
          </c:extLst>
        </c:ser>
        <c:dLbls>
          <c:showLegendKey val="0"/>
          <c:showVal val="0"/>
          <c:showCatName val="0"/>
          <c:showSerName val="0"/>
          <c:showPercent val="0"/>
          <c:showBubbleSize val="0"/>
          <c:showLeaderLines val="1"/>
        </c:dLbls>
        <c:firstSliceAng val="0"/>
      </c:pieChart>
      <c:spPr>
        <a:noFill/>
        <a:ln>
          <a:noFill/>
        </a:ln>
        <a:effectLst/>
      </c:spPr>
    </c:plotArea>
    <c:legend>
      <c:legendPos val="l"/>
      <c:legendEntry>
        <c:idx val="0"/>
        <c:txPr>
          <a:bodyPr rot="0" spcFirstLastPara="1" vertOverflow="ellipsis" vert="horz" wrap="square" anchor="ctr" anchorCtr="1"/>
          <a:lstStyle/>
          <a:p>
            <a:pPr>
              <a:defRPr sz="1197" b="0" i="0" u="none" strike="noStrike" kern="1200" baseline="0">
                <a:solidFill>
                  <a:srgbClr val="72CDF4"/>
                </a:solidFill>
                <a:latin typeface="+mn-lt"/>
                <a:ea typeface="+mn-ea"/>
                <a:cs typeface="+mn-cs"/>
              </a:defRPr>
            </a:pPr>
            <a:endParaRPr lang="en-US"/>
          </a:p>
        </c:txPr>
      </c:legendEntry>
      <c:legendEntry>
        <c:idx val="1"/>
        <c:txPr>
          <a:bodyPr rot="0" spcFirstLastPara="1" vertOverflow="ellipsis" vert="horz" wrap="square" anchor="ctr" anchorCtr="1"/>
          <a:lstStyle/>
          <a:p>
            <a:pPr>
              <a:defRPr sz="1197" b="0" i="0" u="none" strike="noStrike" kern="1200" baseline="0">
                <a:solidFill>
                  <a:srgbClr val="D98C24"/>
                </a:solidFill>
                <a:latin typeface="+mn-lt"/>
                <a:ea typeface="+mn-ea"/>
                <a:cs typeface="+mn-cs"/>
              </a:defRPr>
            </a:pPr>
            <a:endParaRPr lang="en-US"/>
          </a:p>
        </c:txPr>
      </c:legendEntry>
      <c:legendEntry>
        <c:idx val="2"/>
        <c:txPr>
          <a:bodyPr rot="0" spcFirstLastPara="1" vertOverflow="ellipsis" vert="horz" wrap="square" anchor="ctr" anchorCtr="1"/>
          <a:lstStyle/>
          <a:p>
            <a:pPr>
              <a:defRPr sz="1197" b="0" i="0" u="none" strike="noStrike" kern="1200" baseline="0">
                <a:solidFill>
                  <a:srgbClr val="439639"/>
                </a:solidFill>
                <a:latin typeface="+mn-lt"/>
                <a:ea typeface="+mn-ea"/>
                <a:cs typeface="+mn-cs"/>
              </a:defRPr>
            </a:pPr>
            <a:endParaRPr lang="en-US"/>
          </a:p>
        </c:txPr>
      </c:legendEntry>
      <c:legendEntry>
        <c:idx val="3"/>
        <c:txPr>
          <a:bodyPr rot="0" spcFirstLastPara="1" vertOverflow="ellipsis" vert="horz" wrap="square" anchor="ctr" anchorCtr="1"/>
          <a:lstStyle/>
          <a:p>
            <a:pPr>
              <a:defRPr sz="1197" b="0" i="0" u="none" strike="noStrike" kern="1200" baseline="0">
                <a:solidFill>
                  <a:srgbClr val="1B6CB5"/>
                </a:solidFill>
                <a:latin typeface="+mn-lt"/>
                <a:ea typeface="+mn-ea"/>
                <a:cs typeface="+mn-cs"/>
              </a:defRPr>
            </a:pPr>
            <a:endParaRPr lang="en-US"/>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b="1" dirty="0">
                <a:solidFill>
                  <a:srgbClr val="72CDF4"/>
                </a:solidFill>
              </a:rPr>
              <a:t>Illinois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Illinois</c:v>
                </c:pt>
              </c:strCache>
            </c:strRef>
          </c:tx>
          <c:dPt>
            <c:idx val="0"/>
            <c:bubble3D val="0"/>
            <c:spPr>
              <a:solidFill>
                <a:srgbClr val="72CDF4"/>
              </a:solidFill>
              <a:ln w="19050">
                <a:solidFill>
                  <a:schemeClr val="lt1"/>
                </a:solidFill>
              </a:ln>
              <a:effectLst/>
            </c:spPr>
            <c:extLst>
              <c:ext xmlns:c16="http://schemas.microsoft.com/office/drawing/2014/chart" uri="{C3380CC4-5D6E-409C-BE32-E72D297353CC}">
                <c16:uniqueId val="{00000001-B8F2-4E80-90AA-D8A3C32D7DA3}"/>
              </c:ext>
            </c:extLst>
          </c:dPt>
          <c:dPt>
            <c:idx val="1"/>
            <c:bubble3D val="0"/>
            <c:spPr>
              <a:solidFill>
                <a:srgbClr val="D98C24"/>
              </a:solidFill>
              <a:ln w="19050">
                <a:solidFill>
                  <a:schemeClr val="lt1"/>
                </a:solidFill>
              </a:ln>
              <a:effectLst/>
            </c:spPr>
            <c:extLst>
              <c:ext xmlns:c16="http://schemas.microsoft.com/office/drawing/2014/chart" uri="{C3380CC4-5D6E-409C-BE32-E72D297353CC}">
                <c16:uniqueId val="{00000001-F6FC-4FDA-A56D-E6FF78C01C9C}"/>
              </c:ext>
            </c:extLst>
          </c:dPt>
          <c:dPt>
            <c:idx val="2"/>
            <c:bubble3D val="0"/>
            <c:spPr>
              <a:solidFill>
                <a:srgbClr val="439639"/>
              </a:solidFill>
              <a:ln w="19050">
                <a:solidFill>
                  <a:schemeClr val="lt1"/>
                </a:solidFill>
              </a:ln>
              <a:effectLst/>
            </c:spPr>
            <c:extLst>
              <c:ext xmlns:c16="http://schemas.microsoft.com/office/drawing/2014/chart" uri="{C3380CC4-5D6E-409C-BE32-E72D297353CC}">
                <c16:uniqueId val="{00000002-F6FC-4FDA-A56D-E6FF78C01C9C}"/>
              </c:ext>
            </c:extLst>
          </c:dPt>
          <c:dPt>
            <c:idx val="3"/>
            <c:bubble3D val="0"/>
            <c:spPr>
              <a:solidFill>
                <a:srgbClr val="1B6CB5"/>
              </a:solidFill>
              <a:ln w="19050">
                <a:solidFill>
                  <a:schemeClr val="lt1"/>
                </a:solidFill>
              </a:ln>
              <a:effectLst/>
            </c:spPr>
            <c:extLst>
              <c:ext xmlns:c16="http://schemas.microsoft.com/office/drawing/2014/chart" uri="{C3380CC4-5D6E-409C-BE32-E72D297353CC}">
                <c16:uniqueId val="{00000003-F6FC-4FDA-A56D-E6FF78C01C9C}"/>
              </c:ext>
            </c:extLst>
          </c:dPt>
          <c:dPt>
            <c:idx val="4"/>
            <c:bubble3D val="0"/>
            <c:spPr>
              <a:solidFill>
                <a:srgbClr val="7BC143"/>
              </a:solidFill>
              <a:ln w="19050">
                <a:solidFill>
                  <a:schemeClr val="lt1"/>
                </a:solidFill>
              </a:ln>
              <a:effectLst/>
            </c:spPr>
            <c:extLst>
              <c:ext xmlns:c16="http://schemas.microsoft.com/office/drawing/2014/chart" uri="{C3380CC4-5D6E-409C-BE32-E72D297353CC}">
                <c16:uniqueId val="{00000004-F6FC-4FDA-A56D-E6FF78C01C9C}"/>
              </c:ext>
            </c:extLst>
          </c:dPt>
          <c:dLbls>
            <c:dLbl>
              <c:idx val="1"/>
              <c:tx>
                <c:rich>
                  <a:bodyPr/>
                  <a:lstStyle/>
                  <a:p>
                    <a:r>
                      <a:rPr lang="en-US" dirty="0"/>
                      <a:t>4%</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6FC-4FDA-A56D-E6FF78C01C9C}"/>
                </c:ext>
              </c:extLst>
            </c:dLbl>
            <c:dLbl>
              <c:idx val="2"/>
              <c:tx>
                <c:rich>
                  <a:bodyPr/>
                  <a:lstStyle/>
                  <a:p>
                    <a:r>
                      <a:rPr lang="en-US" dirty="0"/>
                      <a:t>18%</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6FC-4FDA-A56D-E6FF78C01C9C}"/>
                </c:ext>
              </c:extLst>
            </c:dLbl>
            <c:dLbl>
              <c:idx val="3"/>
              <c:tx>
                <c:rich>
                  <a:bodyPr/>
                  <a:lstStyle/>
                  <a:p>
                    <a:r>
                      <a:rPr lang="en-US" dirty="0"/>
                      <a:t>74%</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6FC-4FDA-A56D-E6FF78C01C9C}"/>
                </c:ext>
              </c:extLst>
            </c:dLbl>
            <c:dLbl>
              <c:idx val="4"/>
              <c:tx>
                <c:rich>
                  <a:bodyPr/>
                  <a:lstStyle/>
                  <a:p>
                    <a:r>
                      <a:rPr lang="en-US" dirty="0"/>
                      <a:t>4%</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6FC-4FDA-A56D-E6FF78C01C9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s>
          <c:cat>
            <c:strRef>
              <c:f>Sheet1!$A$2:$A$6</c:f>
              <c:strCache>
                <c:ptCount val="5"/>
                <c:pt idx="0">
                  <c:v>I don't hear anything about this project.</c:v>
                </c:pt>
                <c:pt idx="1">
                  <c:v>The people around me and I share what we hear through the grapevine. </c:v>
                </c:pt>
                <c:pt idx="2">
                  <c:v>My leadership team shares information about this project. </c:v>
                </c:pt>
                <c:pt idx="3">
                  <c:v>I receive emails reagrding the project. </c:v>
                </c:pt>
                <c:pt idx="4">
                  <c:v>Other</c:v>
                </c:pt>
              </c:strCache>
            </c:strRef>
          </c:cat>
          <c:val>
            <c:numRef>
              <c:f>Sheet1!$B$2:$B$6</c:f>
              <c:numCache>
                <c:formatCode>General</c:formatCode>
                <c:ptCount val="5"/>
                <c:pt idx="0">
                  <c:v>0</c:v>
                </c:pt>
                <c:pt idx="1">
                  <c:v>5</c:v>
                </c:pt>
                <c:pt idx="2">
                  <c:v>20</c:v>
                </c:pt>
                <c:pt idx="3">
                  <c:v>84</c:v>
                </c:pt>
                <c:pt idx="4">
                  <c:v>4</c:v>
                </c:pt>
              </c:numCache>
            </c:numRef>
          </c:val>
          <c:extLst>
            <c:ext xmlns:c16="http://schemas.microsoft.com/office/drawing/2014/chart" uri="{C3380CC4-5D6E-409C-BE32-E72D297353CC}">
              <c16:uniqueId val="{00000000-F6FC-4FDA-A56D-E6FF78C01C9C}"/>
            </c:ext>
          </c:extLst>
        </c:ser>
        <c:dLbls>
          <c:showLegendKey val="0"/>
          <c:showVal val="0"/>
          <c:showCatName val="0"/>
          <c:showSerName val="0"/>
          <c:showPercent val="0"/>
          <c:showBubbleSize val="0"/>
          <c:showLeaderLines val="1"/>
        </c:dLbls>
        <c:firstSliceAng val="0"/>
      </c:pieChart>
      <c:spPr>
        <a:noFill/>
        <a:ln>
          <a:noFill/>
        </a:ln>
        <a:effectLst/>
      </c:spPr>
    </c:plotArea>
    <c:legend>
      <c:legendPos val="l"/>
      <c:legendEntry>
        <c:idx val="0"/>
        <c:txPr>
          <a:bodyPr rot="0" spcFirstLastPara="1" vertOverflow="ellipsis" vert="horz" wrap="square" anchor="ctr" anchorCtr="1"/>
          <a:lstStyle/>
          <a:p>
            <a:pPr>
              <a:defRPr sz="1197" b="0" i="0" u="none" strike="noStrike" kern="1200" baseline="0">
                <a:solidFill>
                  <a:srgbClr val="72CDF4"/>
                </a:solidFill>
                <a:latin typeface="+mn-lt"/>
                <a:ea typeface="+mn-ea"/>
                <a:cs typeface="+mn-cs"/>
              </a:defRPr>
            </a:pPr>
            <a:endParaRPr lang="en-US"/>
          </a:p>
        </c:txPr>
      </c:legendEntry>
      <c:legendEntry>
        <c:idx val="1"/>
        <c:txPr>
          <a:bodyPr rot="0" spcFirstLastPara="1" vertOverflow="ellipsis" vert="horz" wrap="square" anchor="ctr" anchorCtr="1"/>
          <a:lstStyle/>
          <a:p>
            <a:pPr>
              <a:defRPr sz="1197" b="0" i="0" u="none" strike="noStrike" kern="1200" baseline="0">
                <a:solidFill>
                  <a:srgbClr val="D98C24"/>
                </a:solidFill>
                <a:latin typeface="+mn-lt"/>
                <a:ea typeface="+mn-ea"/>
                <a:cs typeface="+mn-cs"/>
              </a:defRPr>
            </a:pPr>
            <a:endParaRPr lang="en-US"/>
          </a:p>
        </c:txPr>
      </c:legendEntry>
      <c:legendEntry>
        <c:idx val="2"/>
        <c:txPr>
          <a:bodyPr rot="0" spcFirstLastPara="1" vertOverflow="ellipsis" vert="horz" wrap="square" anchor="ctr" anchorCtr="1"/>
          <a:lstStyle/>
          <a:p>
            <a:pPr>
              <a:defRPr sz="1197" b="0" i="0" u="none" strike="noStrike" kern="1200" baseline="0">
                <a:solidFill>
                  <a:srgbClr val="439639"/>
                </a:solidFill>
                <a:latin typeface="+mn-lt"/>
                <a:ea typeface="+mn-ea"/>
                <a:cs typeface="+mn-cs"/>
              </a:defRPr>
            </a:pPr>
            <a:endParaRPr lang="en-US"/>
          </a:p>
        </c:txPr>
      </c:legendEntry>
      <c:legendEntry>
        <c:idx val="3"/>
        <c:txPr>
          <a:bodyPr rot="0" spcFirstLastPara="1" vertOverflow="ellipsis" vert="horz" wrap="square" anchor="ctr" anchorCtr="1"/>
          <a:lstStyle/>
          <a:p>
            <a:pPr>
              <a:defRPr sz="1197" b="0" i="0" u="none" strike="noStrike" kern="1200" baseline="0">
                <a:solidFill>
                  <a:srgbClr val="1B6CB5"/>
                </a:solidFill>
                <a:latin typeface="+mn-lt"/>
                <a:ea typeface="+mn-ea"/>
                <a:cs typeface="+mn-cs"/>
              </a:defRPr>
            </a:pPr>
            <a:endParaRPr lang="en-US"/>
          </a:p>
        </c:txPr>
      </c:legendEntry>
      <c:legendEntry>
        <c:idx val="4"/>
        <c:txPr>
          <a:bodyPr rot="0" spcFirstLastPara="1" vertOverflow="ellipsis" vert="horz" wrap="square" anchor="ctr" anchorCtr="1"/>
          <a:lstStyle/>
          <a:p>
            <a:pPr>
              <a:defRPr sz="1197" b="0" i="0" u="none" strike="noStrike" kern="1200" baseline="0">
                <a:solidFill>
                  <a:srgbClr val="7BC143"/>
                </a:solidFill>
                <a:latin typeface="+mn-lt"/>
                <a:ea typeface="+mn-ea"/>
                <a:cs typeface="+mn-cs"/>
              </a:defRPr>
            </a:pPr>
            <a:endParaRPr lang="en-US"/>
          </a:p>
        </c:txPr>
      </c:legendEntry>
      <c:layout>
        <c:manualLayout>
          <c:xMode val="edge"/>
          <c:yMode val="edge"/>
          <c:x val="1.2614058318334136E-2"/>
          <c:y val="0.191010791704181"/>
          <c:w val="0.33964030731289269"/>
          <c:h val="0.75401443939734547"/>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b="1" dirty="0">
                <a:solidFill>
                  <a:srgbClr val="7BC143"/>
                </a:solidFill>
              </a:rPr>
              <a:t>Missouri</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Missouri </c:v>
                </c:pt>
              </c:strCache>
            </c:strRef>
          </c:tx>
          <c:dPt>
            <c:idx val="0"/>
            <c:bubble3D val="0"/>
            <c:spPr>
              <a:solidFill>
                <a:srgbClr val="72CDF4"/>
              </a:solidFill>
              <a:ln w="19050">
                <a:solidFill>
                  <a:schemeClr val="lt1"/>
                </a:solidFill>
              </a:ln>
              <a:effectLst/>
            </c:spPr>
            <c:extLst>
              <c:ext xmlns:c16="http://schemas.microsoft.com/office/drawing/2014/chart" uri="{C3380CC4-5D6E-409C-BE32-E72D297353CC}">
                <c16:uniqueId val="{00000001-B8BE-4E58-A296-930D06F93487}"/>
              </c:ext>
            </c:extLst>
          </c:dPt>
          <c:dPt>
            <c:idx val="1"/>
            <c:bubble3D val="0"/>
            <c:spPr>
              <a:solidFill>
                <a:srgbClr val="D98C24"/>
              </a:solidFill>
              <a:ln w="19050">
                <a:solidFill>
                  <a:schemeClr val="lt1"/>
                </a:solidFill>
              </a:ln>
              <a:effectLst/>
            </c:spPr>
            <c:extLst>
              <c:ext xmlns:c16="http://schemas.microsoft.com/office/drawing/2014/chart" uri="{C3380CC4-5D6E-409C-BE32-E72D297353CC}">
                <c16:uniqueId val="{00000003-B8BE-4E58-A296-930D06F93487}"/>
              </c:ext>
            </c:extLst>
          </c:dPt>
          <c:dPt>
            <c:idx val="2"/>
            <c:bubble3D val="0"/>
            <c:spPr>
              <a:solidFill>
                <a:srgbClr val="439639"/>
              </a:solidFill>
              <a:ln w="19050">
                <a:solidFill>
                  <a:schemeClr val="lt1"/>
                </a:solidFill>
              </a:ln>
              <a:effectLst/>
            </c:spPr>
            <c:extLst>
              <c:ext xmlns:c16="http://schemas.microsoft.com/office/drawing/2014/chart" uri="{C3380CC4-5D6E-409C-BE32-E72D297353CC}">
                <c16:uniqueId val="{00000005-B8BE-4E58-A296-930D06F93487}"/>
              </c:ext>
            </c:extLst>
          </c:dPt>
          <c:dPt>
            <c:idx val="3"/>
            <c:bubble3D val="0"/>
            <c:spPr>
              <a:solidFill>
                <a:srgbClr val="1B6CB5"/>
              </a:solidFill>
              <a:ln w="19050">
                <a:solidFill>
                  <a:schemeClr val="lt1"/>
                </a:solidFill>
              </a:ln>
              <a:effectLst/>
            </c:spPr>
            <c:extLst>
              <c:ext xmlns:c16="http://schemas.microsoft.com/office/drawing/2014/chart" uri="{C3380CC4-5D6E-409C-BE32-E72D297353CC}">
                <c16:uniqueId val="{00000007-B8BE-4E58-A296-930D06F93487}"/>
              </c:ext>
            </c:extLst>
          </c:dPt>
          <c:dPt>
            <c:idx val="4"/>
            <c:bubble3D val="0"/>
            <c:spPr>
              <a:solidFill>
                <a:srgbClr val="7BC143"/>
              </a:solidFill>
              <a:ln w="19050">
                <a:solidFill>
                  <a:schemeClr val="lt1"/>
                </a:solidFill>
              </a:ln>
              <a:effectLst/>
            </c:spPr>
            <c:extLst>
              <c:ext xmlns:c16="http://schemas.microsoft.com/office/drawing/2014/chart" uri="{C3380CC4-5D6E-409C-BE32-E72D297353CC}">
                <c16:uniqueId val="{00000009-B8BE-4E58-A296-930D06F93487}"/>
              </c:ext>
            </c:extLst>
          </c:dPt>
          <c:dLbls>
            <c:dLbl>
              <c:idx val="0"/>
              <c:tx>
                <c:rich>
                  <a:bodyPr/>
                  <a:lstStyle/>
                  <a:p>
                    <a:r>
                      <a:rPr lang="en-US"/>
                      <a:t>3%</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8BE-4E58-A296-930D06F93487}"/>
                </c:ext>
              </c:extLst>
            </c:dLbl>
            <c:dLbl>
              <c:idx val="1"/>
              <c:tx>
                <c:rich>
                  <a:bodyPr/>
                  <a:lstStyle/>
                  <a:p>
                    <a:r>
                      <a:rPr lang="en-US"/>
                      <a:t>6%</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8BE-4E58-A296-930D06F93487}"/>
                </c:ext>
              </c:extLst>
            </c:dLbl>
            <c:dLbl>
              <c:idx val="2"/>
              <c:tx>
                <c:rich>
                  <a:bodyPr/>
                  <a:lstStyle/>
                  <a:p>
                    <a:r>
                      <a:rPr lang="en-US"/>
                      <a:t>29%</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8BE-4E58-A296-930D06F93487}"/>
                </c:ext>
              </c:extLst>
            </c:dLbl>
            <c:dLbl>
              <c:idx val="3"/>
              <c:tx>
                <c:rich>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r>
                      <a:rPr lang="en-US" dirty="0">
                        <a:solidFill>
                          <a:schemeClr val="tx1"/>
                        </a:solidFill>
                      </a:rPr>
                      <a:t>54%</a:t>
                    </a:r>
                  </a:p>
                </c:rich>
              </c:tx>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8BE-4E58-A296-930D06F93487}"/>
                </c:ext>
              </c:extLst>
            </c:dLbl>
            <c:dLbl>
              <c:idx val="4"/>
              <c:tx>
                <c:rich>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r>
                      <a:rPr lang="en-US" dirty="0">
                        <a:solidFill>
                          <a:schemeClr val="tx1"/>
                        </a:solidFill>
                      </a:rPr>
                      <a:t>8%</a:t>
                    </a:r>
                  </a:p>
                </c:rich>
              </c:tx>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8BE-4E58-A296-930D06F93487}"/>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I don't hear anything about this project.</c:v>
                </c:pt>
                <c:pt idx="1">
                  <c:v>The people around me and I share what we hear through the grapevine. </c:v>
                </c:pt>
                <c:pt idx="2">
                  <c:v>My leadership team shares information about this project.</c:v>
                </c:pt>
                <c:pt idx="3">
                  <c:v>I receive emails reagrding the project. </c:v>
                </c:pt>
                <c:pt idx="4">
                  <c:v>Other</c:v>
                </c:pt>
              </c:strCache>
            </c:strRef>
          </c:cat>
          <c:val>
            <c:numRef>
              <c:f>Sheet1!$B$2:$B$6</c:f>
              <c:numCache>
                <c:formatCode>General</c:formatCode>
                <c:ptCount val="5"/>
                <c:pt idx="0">
                  <c:v>2</c:v>
                </c:pt>
                <c:pt idx="1">
                  <c:v>4</c:v>
                </c:pt>
                <c:pt idx="2">
                  <c:v>18</c:v>
                </c:pt>
                <c:pt idx="3">
                  <c:v>34</c:v>
                </c:pt>
                <c:pt idx="4">
                  <c:v>5</c:v>
                </c:pt>
              </c:numCache>
            </c:numRef>
          </c:val>
          <c:extLst>
            <c:ext xmlns:c16="http://schemas.microsoft.com/office/drawing/2014/chart" uri="{C3380CC4-5D6E-409C-BE32-E72D297353CC}">
              <c16:uniqueId val="{0000000A-B8BE-4E58-A296-930D06F93487}"/>
            </c:ext>
          </c:extLst>
        </c:ser>
        <c:dLbls>
          <c:showLegendKey val="0"/>
          <c:showVal val="0"/>
          <c:showCatName val="0"/>
          <c:showSerName val="0"/>
          <c:showPercent val="0"/>
          <c:showBubbleSize val="0"/>
          <c:showLeaderLines val="1"/>
        </c:dLbls>
        <c:firstSliceAng val="0"/>
      </c:pieChart>
      <c:spPr>
        <a:noFill/>
        <a:ln>
          <a:noFill/>
        </a:ln>
        <a:effectLst/>
      </c:spPr>
    </c:plotArea>
    <c:legend>
      <c:legendPos val="l"/>
      <c:legendEntry>
        <c:idx val="0"/>
        <c:txPr>
          <a:bodyPr rot="0" spcFirstLastPara="1" vertOverflow="ellipsis" vert="horz" wrap="square" anchor="ctr" anchorCtr="1"/>
          <a:lstStyle/>
          <a:p>
            <a:pPr>
              <a:defRPr sz="1197" b="0" i="0" u="none" strike="noStrike" kern="1200" baseline="0">
                <a:solidFill>
                  <a:srgbClr val="72CDF4"/>
                </a:solidFill>
                <a:latin typeface="+mn-lt"/>
                <a:ea typeface="+mn-ea"/>
                <a:cs typeface="+mn-cs"/>
              </a:defRPr>
            </a:pPr>
            <a:endParaRPr lang="en-US"/>
          </a:p>
        </c:txPr>
      </c:legendEntry>
      <c:legendEntry>
        <c:idx val="1"/>
        <c:txPr>
          <a:bodyPr rot="0" spcFirstLastPara="1" vertOverflow="ellipsis" vert="horz" wrap="square" anchor="ctr" anchorCtr="1"/>
          <a:lstStyle/>
          <a:p>
            <a:pPr>
              <a:defRPr sz="1197" b="0" i="0" u="none" strike="noStrike" kern="1200" baseline="0">
                <a:solidFill>
                  <a:srgbClr val="D98C24"/>
                </a:solidFill>
                <a:latin typeface="+mn-lt"/>
                <a:ea typeface="+mn-ea"/>
                <a:cs typeface="+mn-cs"/>
              </a:defRPr>
            </a:pPr>
            <a:endParaRPr lang="en-US"/>
          </a:p>
        </c:txPr>
      </c:legendEntry>
      <c:legendEntry>
        <c:idx val="2"/>
        <c:txPr>
          <a:bodyPr rot="0" spcFirstLastPara="1" vertOverflow="ellipsis" vert="horz" wrap="square" anchor="ctr" anchorCtr="1"/>
          <a:lstStyle/>
          <a:p>
            <a:pPr>
              <a:defRPr sz="1197" b="0" i="0" u="none" strike="noStrike" kern="1200" baseline="0">
                <a:solidFill>
                  <a:srgbClr val="439639"/>
                </a:solidFill>
                <a:latin typeface="+mn-lt"/>
                <a:ea typeface="+mn-ea"/>
                <a:cs typeface="+mn-cs"/>
              </a:defRPr>
            </a:pPr>
            <a:endParaRPr lang="en-US"/>
          </a:p>
        </c:txPr>
      </c:legendEntry>
      <c:legendEntry>
        <c:idx val="3"/>
        <c:txPr>
          <a:bodyPr rot="0" spcFirstLastPara="1" vertOverflow="ellipsis" vert="horz" wrap="square" anchor="ctr" anchorCtr="1"/>
          <a:lstStyle/>
          <a:p>
            <a:pPr>
              <a:defRPr sz="1197" b="0" i="0" u="none" strike="noStrike" kern="1200" baseline="0">
                <a:solidFill>
                  <a:srgbClr val="1B6CB5"/>
                </a:solidFill>
                <a:latin typeface="+mn-lt"/>
                <a:ea typeface="+mn-ea"/>
                <a:cs typeface="+mn-cs"/>
              </a:defRPr>
            </a:pPr>
            <a:endParaRPr lang="en-US"/>
          </a:p>
        </c:txPr>
      </c:legendEntry>
      <c:legendEntry>
        <c:idx val="4"/>
        <c:txPr>
          <a:bodyPr rot="0" spcFirstLastPara="1" vertOverflow="ellipsis" vert="horz" wrap="square" anchor="ctr" anchorCtr="1"/>
          <a:lstStyle/>
          <a:p>
            <a:pPr>
              <a:defRPr sz="1197" b="0" i="0" u="none" strike="noStrike" kern="1200" baseline="0">
                <a:solidFill>
                  <a:srgbClr val="7BC143"/>
                </a:solidFill>
                <a:latin typeface="+mn-lt"/>
                <a:ea typeface="+mn-ea"/>
                <a:cs typeface="+mn-cs"/>
              </a:defRPr>
            </a:pPr>
            <a:endParaRPr lang="en-US"/>
          </a:p>
        </c:txPr>
      </c:legendEntry>
      <c:layout>
        <c:manualLayout>
          <c:xMode val="edge"/>
          <c:yMode val="edge"/>
          <c:x val="1.2614058318334136E-2"/>
          <c:y val="0.191010791704181"/>
          <c:w val="0.33964030731289269"/>
          <c:h val="0.75401443939734547"/>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b="1" dirty="0">
                <a:solidFill>
                  <a:srgbClr val="72CDF4"/>
                </a:solidFill>
              </a:rPr>
              <a:t>Illinois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Illinois</c:v>
                </c:pt>
              </c:strCache>
            </c:strRef>
          </c:tx>
          <c:spPr>
            <a:solidFill>
              <a:srgbClr val="1B6CB5"/>
            </a:solidFill>
          </c:spPr>
          <c:dPt>
            <c:idx val="0"/>
            <c:bubble3D val="0"/>
            <c:spPr>
              <a:solidFill>
                <a:srgbClr val="72CDF4"/>
              </a:solidFill>
              <a:ln w="19050">
                <a:solidFill>
                  <a:schemeClr val="lt1"/>
                </a:solidFill>
              </a:ln>
              <a:effectLst/>
            </c:spPr>
            <c:extLst>
              <c:ext xmlns:c16="http://schemas.microsoft.com/office/drawing/2014/chart" uri="{C3380CC4-5D6E-409C-BE32-E72D297353CC}">
                <c16:uniqueId val="{00000004-8476-49FD-89AE-F6FFFE423EBA}"/>
              </c:ext>
            </c:extLst>
          </c:dPt>
          <c:dPt>
            <c:idx val="1"/>
            <c:bubble3D val="0"/>
            <c:spPr>
              <a:solidFill>
                <a:srgbClr val="D98C24"/>
              </a:solidFill>
              <a:ln w="19050">
                <a:solidFill>
                  <a:schemeClr val="lt1"/>
                </a:solidFill>
              </a:ln>
              <a:effectLst/>
            </c:spPr>
            <c:extLst>
              <c:ext xmlns:c16="http://schemas.microsoft.com/office/drawing/2014/chart" uri="{C3380CC4-5D6E-409C-BE32-E72D297353CC}">
                <c16:uniqueId val="{00000001-8476-49FD-89AE-F6FFFE423EBA}"/>
              </c:ext>
            </c:extLst>
          </c:dPt>
          <c:dPt>
            <c:idx val="2"/>
            <c:bubble3D val="0"/>
            <c:spPr>
              <a:solidFill>
                <a:srgbClr val="439639"/>
              </a:solidFill>
              <a:ln w="19050">
                <a:solidFill>
                  <a:schemeClr val="lt1"/>
                </a:solidFill>
              </a:ln>
              <a:effectLst/>
            </c:spPr>
            <c:extLst>
              <c:ext xmlns:c16="http://schemas.microsoft.com/office/drawing/2014/chart" uri="{C3380CC4-5D6E-409C-BE32-E72D297353CC}">
                <c16:uniqueId val="{00000002-8476-49FD-89AE-F6FFFE423EBA}"/>
              </c:ext>
            </c:extLst>
          </c:dPt>
          <c:dPt>
            <c:idx val="3"/>
            <c:bubble3D val="0"/>
            <c:spPr>
              <a:solidFill>
                <a:srgbClr val="1B6CB5"/>
              </a:solidFill>
              <a:ln w="19050">
                <a:solidFill>
                  <a:schemeClr val="lt1"/>
                </a:solidFill>
              </a:ln>
              <a:effectLst/>
            </c:spPr>
            <c:extLst>
              <c:ext xmlns:c16="http://schemas.microsoft.com/office/drawing/2014/chart" uri="{C3380CC4-5D6E-409C-BE32-E72D297353CC}">
                <c16:uniqueId val="{00000003-8476-49FD-89AE-F6FFFE423EBA}"/>
              </c:ext>
            </c:extLst>
          </c:dPt>
          <c:dLbls>
            <c:dLbl>
              <c:idx val="0"/>
              <c:tx>
                <c:rich>
                  <a:bodyPr/>
                  <a:lstStyle/>
                  <a:p>
                    <a:r>
                      <a:rPr lang="en-US"/>
                      <a:t>4%</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476-49FD-89AE-F6FFFE423EBA}"/>
                </c:ext>
              </c:extLst>
            </c:dLbl>
            <c:dLbl>
              <c:idx val="1"/>
              <c:tx>
                <c:rich>
                  <a:bodyPr/>
                  <a:lstStyle/>
                  <a:p>
                    <a:r>
                      <a:rPr lang="en-US"/>
                      <a:t>35%</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476-49FD-89AE-F6FFFE423EBA}"/>
                </c:ext>
              </c:extLst>
            </c:dLbl>
            <c:dLbl>
              <c:idx val="2"/>
              <c:tx>
                <c:rich>
                  <a:bodyPr/>
                  <a:lstStyle/>
                  <a:p>
                    <a:r>
                      <a:rPr lang="en-US"/>
                      <a:t>46%</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476-49FD-89AE-F6FFFE423EBA}"/>
                </c:ext>
              </c:extLst>
            </c:dLbl>
            <c:dLbl>
              <c:idx val="3"/>
              <c:tx>
                <c:rich>
                  <a:bodyPr/>
                  <a:lstStyle/>
                  <a:p>
                    <a:r>
                      <a:rPr lang="en-US"/>
                      <a:t>15%</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476-49FD-89AE-F6FFFE423EB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I would describe myself as an expert in CRM. </c:v>
                </c:pt>
                <c:pt idx="1">
                  <c:v>I am confident using CRM and my co-workers ask me for help.</c:v>
                </c:pt>
                <c:pt idx="2">
                  <c:v>I feel confident enough using CRM. </c:v>
                </c:pt>
                <c:pt idx="3">
                  <c:v>I need more help using CRM.</c:v>
                </c:pt>
              </c:strCache>
            </c:strRef>
          </c:cat>
          <c:val>
            <c:numRef>
              <c:f>Sheet1!$B$2:$B$5</c:f>
              <c:numCache>
                <c:formatCode>General</c:formatCode>
                <c:ptCount val="4"/>
                <c:pt idx="0">
                  <c:v>5</c:v>
                </c:pt>
                <c:pt idx="1">
                  <c:v>39</c:v>
                </c:pt>
                <c:pt idx="2">
                  <c:v>52</c:v>
                </c:pt>
                <c:pt idx="3">
                  <c:v>17</c:v>
                </c:pt>
              </c:numCache>
            </c:numRef>
          </c:val>
          <c:extLst>
            <c:ext xmlns:c16="http://schemas.microsoft.com/office/drawing/2014/chart" uri="{C3380CC4-5D6E-409C-BE32-E72D297353CC}">
              <c16:uniqueId val="{00000000-8476-49FD-89AE-F6FFFE423EBA}"/>
            </c:ext>
          </c:extLst>
        </c:ser>
        <c:dLbls>
          <c:showLegendKey val="0"/>
          <c:showVal val="0"/>
          <c:showCatName val="0"/>
          <c:showSerName val="0"/>
          <c:showPercent val="0"/>
          <c:showBubbleSize val="0"/>
          <c:showLeaderLines val="1"/>
        </c:dLbls>
        <c:firstSliceAng val="0"/>
      </c:pieChart>
      <c:spPr>
        <a:noFill/>
        <a:ln>
          <a:noFill/>
        </a:ln>
        <a:effectLst/>
      </c:spPr>
    </c:plotArea>
    <c:legend>
      <c:legendPos val="l"/>
      <c:legendEntry>
        <c:idx val="0"/>
        <c:txPr>
          <a:bodyPr rot="0" spcFirstLastPara="1" vertOverflow="ellipsis" vert="horz" wrap="square" anchor="ctr" anchorCtr="1"/>
          <a:lstStyle/>
          <a:p>
            <a:pPr>
              <a:defRPr sz="1197" b="0" i="0" u="none" strike="noStrike" kern="1200" baseline="0">
                <a:solidFill>
                  <a:srgbClr val="72CDF4"/>
                </a:solidFill>
                <a:latin typeface="+mn-lt"/>
                <a:ea typeface="+mn-ea"/>
                <a:cs typeface="+mn-cs"/>
              </a:defRPr>
            </a:pPr>
            <a:endParaRPr lang="en-US"/>
          </a:p>
        </c:txPr>
      </c:legendEntry>
      <c:legendEntry>
        <c:idx val="1"/>
        <c:txPr>
          <a:bodyPr rot="0" spcFirstLastPara="1" vertOverflow="ellipsis" vert="horz" wrap="square" anchor="ctr" anchorCtr="1"/>
          <a:lstStyle/>
          <a:p>
            <a:pPr>
              <a:defRPr sz="1197" b="0" i="0" u="none" strike="noStrike" kern="1200" baseline="0">
                <a:solidFill>
                  <a:srgbClr val="D98C24"/>
                </a:solidFill>
                <a:latin typeface="+mn-lt"/>
                <a:ea typeface="+mn-ea"/>
                <a:cs typeface="+mn-cs"/>
              </a:defRPr>
            </a:pPr>
            <a:endParaRPr lang="en-US"/>
          </a:p>
        </c:txPr>
      </c:legendEntry>
      <c:legendEntry>
        <c:idx val="2"/>
        <c:txPr>
          <a:bodyPr rot="0" spcFirstLastPara="1" vertOverflow="ellipsis" vert="horz" wrap="square" anchor="ctr" anchorCtr="1"/>
          <a:lstStyle/>
          <a:p>
            <a:pPr>
              <a:defRPr sz="1197" b="0" i="0" u="none" strike="noStrike" kern="1200" baseline="0">
                <a:solidFill>
                  <a:srgbClr val="439639"/>
                </a:solidFill>
                <a:latin typeface="+mn-lt"/>
                <a:ea typeface="+mn-ea"/>
                <a:cs typeface="+mn-cs"/>
              </a:defRPr>
            </a:pPr>
            <a:endParaRPr lang="en-US"/>
          </a:p>
        </c:txPr>
      </c:legendEntry>
      <c:legendEntry>
        <c:idx val="3"/>
        <c:txPr>
          <a:bodyPr rot="0" spcFirstLastPara="1" vertOverflow="ellipsis" vert="horz" wrap="square" anchor="ctr" anchorCtr="1"/>
          <a:lstStyle/>
          <a:p>
            <a:pPr>
              <a:defRPr sz="1197" b="0" i="0" u="none" strike="noStrike" kern="1200" baseline="0">
                <a:solidFill>
                  <a:srgbClr val="1B6CB5"/>
                </a:solidFill>
                <a:latin typeface="+mn-lt"/>
                <a:ea typeface="+mn-ea"/>
                <a:cs typeface="+mn-cs"/>
              </a:defRPr>
            </a:pPr>
            <a:endParaRPr lang="en-US"/>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b="1" dirty="0">
                <a:solidFill>
                  <a:srgbClr val="7BC143"/>
                </a:solidFill>
              </a:rPr>
              <a:t>Missouri</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Missouri</c:v>
                </c:pt>
              </c:strCache>
            </c:strRef>
          </c:tx>
          <c:spPr>
            <a:solidFill>
              <a:srgbClr val="1B6CB5"/>
            </a:solidFill>
          </c:spPr>
          <c:dPt>
            <c:idx val="0"/>
            <c:bubble3D val="0"/>
            <c:spPr>
              <a:solidFill>
                <a:srgbClr val="72CDF4"/>
              </a:solidFill>
              <a:ln w="19050">
                <a:solidFill>
                  <a:schemeClr val="lt1"/>
                </a:solidFill>
              </a:ln>
              <a:effectLst/>
            </c:spPr>
            <c:extLst>
              <c:ext xmlns:c16="http://schemas.microsoft.com/office/drawing/2014/chart" uri="{C3380CC4-5D6E-409C-BE32-E72D297353CC}">
                <c16:uniqueId val="{00000001-3F5F-48CC-9E52-8098DF022686}"/>
              </c:ext>
            </c:extLst>
          </c:dPt>
          <c:dPt>
            <c:idx val="1"/>
            <c:bubble3D val="0"/>
            <c:spPr>
              <a:solidFill>
                <a:srgbClr val="D98C24"/>
              </a:solidFill>
              <a:ln w="19050">
                <a:solidFill>
                  <a:schemeClr val="lt1"/>
                </a:solidFill>
              </a:ln>
              <a:effectLst/>
            </c:spPr>
            <c:extLst>
              <c:ext xmlns:c16="http://schemas.microsoft.com/office/drawing/2014/chart" uri="{C3380CC4-5D6E-409C-BE32-E72D297353CC}">
                <c16:uniqueId val="{00000003-3F5F-48CC-9E52-8098DF022686}"/>
              </c:ext>
            </c:extLst>
          </c:dPt>
          <c:dPt>
            <c:idx val="2"/>
            <c:bubble3D val="0"/>
            <c:spPr>
              <a:solidFill>
                <a:srgbClr val="439639"/>
              </a:solidFill>
              <a:ln w="19050">
                <a:solidFill>
                  <a:schemeClr val="lt1"/>
                </a:solidFill>
              </a:ln>
              <a:effectLst/>
            </c:spPr>
            <c:extLst>
              <c:ext xmlns:c16="http://schemas.microsoft.com/office/drawing/2014/chart" uri="{C3380CC4-5D6E-409C-BE32-E72D297353CC}">
                <c16:uniqueId val="{00000005-3F5F-48CC-9E52-8098DF022686}"/>
              </c:ext>
            </c:extLst>
          </c:dPt>
          <c:dPt>
            <c:idx val="3"/>
            <c:bubble3D val="0"/>
            <c:spPr>
              <a:solidFill>
                <a:srgbClr val="1B6CB5"/>
              </a:solidFill>
              <a:ln w="19050">
                <a:solidFill>
                  <a:schemeClr val="lt1"/>
                </a:solidFill>
              </a:ln>
              <a:effectLst/>
            </c:spPr>
            <c:extLst>
              <c:ext xmlns:c16="http://schemas.microsoft.com/office/drawing/2014/chart" uri="{C3380CC4-5D6E-409C-BE32-E72D297353CC}">
                <c16:uniqueId val="{00000007-3F5F-48CC-9E52-8098DF022686}"/>
              </c:ext>
            </c:extLst>
          </c:dPt>
          <c:dLbls>
            <c:dLbl>
              <c:idx val="0"/>
              <c:tx>
                <c:rich>
                  <a:bodyPr/>
                  <a:lstStyle/>
                  <a:p>
                    <a:r>
                      <a:rPr lang="en-US"/>
                      <a:t>19%</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F5F-48CC-9E52-8098DF022686}"/>
                </c:ext>
              </c:extLst>
            </c:dLbl>
            <c:dLbl>
              <c:idx val="1"/>
              <c:tx>
                <c:rich>
                  <a:bodyPr/>
                  <a:lstStyle/>
                  <a:p>
                    <a:r>
                      <a:rPr lang="en-US"/>
                      <a:t>35%</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F5F-48CC-9E52-8098DF022686}"/>
                </c:ext>
              </c:extLst>
            </c:dLbl>
            <c:dLbl>
              <c:idx val="2"/>
              <c:tx>
                <c:rich>
                  <a:bodyPr/>
                  <a:lstStyle/>
                  <a:p>
                    <a:r>
                      <a:rPr lang="en-US"/>
                      <a:t>49%</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F5F-48CC-9E52-8098DF022686}"/>
                </c:ext>
              </c:extLst>
            </c:dLbl>
            <c:dLbl>
              <c:idx val="3"/>
              <c:tx>
                <c:rich>
                  <a:bodyPr/>
                  <a:lstStyle/>
                  <a:p>
                    <a:r>
                      <a:rPr lang="en-US"/>
                      <a:t>2%</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F5F-48CC-9E52-8098DF02268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I would describe myself as an expert in CRM. </c:v>
                </c:pt>
                <c:pt idx="1">
                  <c:v>I am confident using CRM and my co-workers ask me for help.</c:v>
                </c:pt>
                <c:pt idx="2">
                  <c:v>I feel confident enough using CRM.</c:v>
                </c:pt>
                <c:pt idx="3">
                  <c:v>I need more help using CRM.</c:v>
                </c:pt>
              </c:strCache>
            </c:strRef>
          </c:cat>
          <c:val>
            <c:numRef>
              <c:f>Sheet1!$B$2:$B$5</c:f>
              <c:numCache>
                <c:formatCode>General</c:formatCode>
                <c:ptCount val="4"/>
                <c:pt idx="0">
                  <c:v>12</c:v>
                </c:pt>
                <c:pt idx="1">
                  <c:v>19</c:v>
                </c:pt>
                <c:pt idx="2">
                  <c:v>31</c:v>
                </c:pt>
                <c:pt idx="3">
                  <c:v>1</c:v>
                </c:pt>
              </c:numCache>
            </c:numRef>
          </c:val>
          <c:extLst>
            <c:ext xmlns:c16="http://schemas.microsoft.com/office/drawing/2014/chart" uri="{C3380CC4-5D6E-409C-BE32-E72D297353CC}">
              <c16:uniqueId val="{00000008-3F5F-48CC-9E52-8098DF022686}"/>
            </c:ext>
          </c:extLst>
        </c:ser>
        <c:dLbls>
          <c:showLegendKey val="0"/>
          <c:showVal val="0"/>
          <c:showCatName val="0"/>
          <c:showSerName val="0"/>
          <c:showPercent val="0"/>
          <c:showBubbleSize val="0"/>
          <c:showLeaderLines val="1"/>
        </c:dLbls>
        <c:firstSliceAng val="0"/>
      </c:pieChart>
      <c:spPr>
        <a:noFill/>
        <a:ln>
          <a:noFill/>
        </a:ln>
        <a:effectLst/>
      </c:spPr>
    </c:plotArea>
    <c:legend>
      <c:legendPos val="l"/>
      <c:legendEntry>
        <c:idx val="0"/>
        <c:txPr>
          <a:bodyPr rot="0" spcFirstLastPara="1" vertOverflow="ellipsis" vert="horz" wrap="square" anchor="ctr" anchorCtr="1"/>
          <a:lstStyle/>
          <a:p>
            <a:pPr>
              <a:defRPr sz="1197" b="0" i="0" u="none" strike="noStrike" kern="1200" baseline="0">
                <a:solidFill>
                  <a:srgbClr val="72CDF4"/>
                </a:solidFill>
                <a:latin typeface="+mn-lt"/>
                <a:ea typeface="+mn-ea"/>
                <a:cs typeface="+mn-cs"/>
              </a:defRPr>
            </a:pPr>
            <a:endParaRPr lang="en-US"/>
          </a:p>
        </c:txPr>
      </c:legendEntry>
      <c:legendEntry>
        <c:idx val="1"/>
        <c:txPr>
          <a:bodyPr rot="0" spcFirstLastPara="1" vertOverflow="ellipsis" vert="horz" wrap="square" anchor="ctr" anchorCtr="1"/>
          <a:lstStyle/>
          <a:p>
            <a:pPr>
              <a:defRPr sz="1197" b="0" i="0" u="none" strike="noStrike" kern="1200" baseline="0">
                <a:solidFill>
                  <a:srgbClr val="D98C24"/>
                </a:solidFill>
                <a:latin typeface="+mn-lt"/>
                <a:ea typeface="+mn-ea"/>
                <a:cs typeface="+mn-cs"/>
              </a:defRPr>
            </a:pPr>
            <a:endParaRPr lang="en-US"/>
          </a:p>
        </c:txPr>
      </c:legendEntry>
      <c:legendEntry>
        <c:idx val="2"/>
        <c:txPr>
          <a:bodyPr rot="0" spcFirstLastPara="1" vertOverflow="ellipsis" vert="horz" wrap="square" anchor="ctr" anchorCtr="1"/>
          <a:lstStyle/>
          <a:p>
            <a:pPr>
              <a:defRPr sz="1197" b="0" i="0" u="none" strike="noStrike" kern="1200" baseline="0">
                <a:solidFill>
                  <a:srgbClr val="439639"/>
                </a:solidFill>
                <a:latin typeface="+mn-lt"/>
                <a:ea typeface="+mn-ea"/>
                <a:cs typeface="+mn-cs"/>
              </a:defRPr>
            </a:pPr>
            <a:endParaRPr lang="en-US"/>
          </a:p>
        </c:txPr>
      </c:legendEntry>
      <c:legendEntry>
        <c:idx val="3"/>
        <c:txPr>
          <a:bodyPr rot="0" spcFirstLastPara="1" vertOverflow="ellipsis" vert="horz" wrap="square" anchor="ctr" anchorCtr="1"/>
          <a:lstStyle/>
          <a:p>
            <a:pPr>
              <a:defRPr sz="1197" b="0" i="0" u="none" strike="noStrike" kern="1200" baseline="0">
                <a:solidFill>
                  <a:srgbClr val="1B6CB5"/>
                </a:solidFill>
                <a:latin typeface="+mn-lt"/>
                <a:ea typeface="+mn-ea"/>
                <a:cs typeface="+mn-cs"/>
              </a:defRPr>
            </a:pPr>
            <a:endParaRPr lang="en-US"/>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b="1" dirty="0">
                <a:solidFill>
                  <a:srgbClr val="72CDF4"/>
                </a:solidFill>
              </a:rPr>
              <a:t>Illinois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Illinois</c:v>
                </c:pt>
              </c:strCache>
            </c:strRef>
          </c:tx>
          <c:dPt>
            <c:idx val="0"/>
            <c:bubble3D val="0"/>
            <c:spPr>
              <a:solidFill>
                <a:srgbClr val="1B6CB5"/>
              </a:solidFill>
              <a:ln w="19050">
                <a:solidFill>
                  <a:schemeClr val="lt1"/>
                </a:solidFill>
              </a:ln>
              <a:effectLst/>
            </c:spPr>
            <c:extLst>
              <c:ext xmlns:c16="http://schemas.microsoft.com/office/drawing/2014/chart" uri="{C3380CC4-5D6E-409C-BE32-E72D297353CC}">
                <c16:uniqueId val="{00000001-B6D9-4C25-9A49-7B3B7959FC2F}"/>
              </c:ext>
            </c:extLst>
          </c:dPt>
          <c:dPt>
            <c:idx val="1"/>
            <c:bubble3D val="0"/>
            <c:spPr>
              <a:solidFill>
                <a:srgbClr val="D98C24"/>
              </a:solidFill>
              <a:ln w="19050">
                <a:solidFill>
                  <a:schemeClr val="lt1"/>
                </a:solidFill>
              </a:ln>
              <a:effectLst/>
            </c:spPr>
            <c:extLst>
              <c:ext xmlns:c16="http://schemas.microsoft.com/office/drawing/2014/chart" uri="{C3380CC4-5D6E-409C-BE32-E72D297353CC}">
                <c16:uniqueId val="{00000003-B6D9-4C25-9A49-7B3B7959FC2F}"/>
              </c:ext>
            </c:extLst>
          </c:dPt>
          <c:dPt>
            <c:idx val="2"/>
            <c:bubble3D val="0"/>
            <c:spPr>
              <a:solidFill>
                <a:srgbClr val="439639"/>
              </a:solidFill>
              <a:ln w="19050">
                <a:solidFill>
                  <a:schemeClr val="lt1"/>
                </a:solidFill>
              </a:ln>
              <a:effectLst/>
            </c:spPr>
            <c:extLst>
              <c:ext xmlns:c16="http://schemas.microsoft.com/office/drawing/2014/chart" uri="{C3380CC4-5D6E-409C-BE32-E72D297353CC}">
                <c16:uniqueId val="{00000005-B6D9-4C25-9A49-7B3B7959FC2F}"/>
              </c:ext>
            </c:extLst>
          </c:dPt>
          <c:dLbls>
            <c:dLbl>
              <c:idx val="0"/>
              <c:tx>
                <c:rich>
                  <a:bodyPr/>
                  <a:lstStyle/>
                  <a:p>
                    <a:r>
                      <a:rPr lang="en-US"/>
                      <a:t>31%</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D9-4C25-9A49-7B3B7959FC2F}"/>
                </c:ext>
              </c:extLst>
            </c:dLbl>
            <c:dLbl>
              <c:idx val="1"/>
              <c:tx>
                <c:rich>
                  <a:bodyPr/>
                  <a:lstStyle/>
                  <a:p>
                    <a:r>
                      <a:rPr lang="en-US"/>
                      <a:t>50%</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6D9-4C25-9A49-7B3B7959FC2F}"/>
                </c:ext>
              </c:extLst>
            </c:dLbl>
            <c:dLbl>
              <c:idx val="2"/>
              <c:tx>
                <c:rich>
                  <a:bodyPr/>
                  <a:lstStyle/>
                  <a:p>
                    <a:r>
                      <a:rPr lang="en-US"/>
                      <a:t>19%</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6D9-4C25-9A49-7B3B7959FC2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Yes, greatly</c:v>
                </c:pt>
                <c:pt idx="1">
                  <c:v>Yes, somewhat</c:v>
                </c:pt>
                <c:pt idx="2">
                  <c:v>No</c:v>
                </c:pt>
              </c:strCache>
            </c:strRef>
          </c:cat>
          <c:val>
            <c:numRef>
              <c:f>Sheet1!$B$2:$B$4</c:f>
              <c:numCache>
                <c:formatCode>General</c:formatCode>
                <c:ptCount val="3"/>
                <c:pt idx="0">
                  <c:v>35</c:v>
                </c:pt>
                <c:pt idx="1">
                  <c:v>56</c:v>
                </c:pt>
                <c:pt idx="2">
                  <c:v>22</c:v>
                </c:pt>
              </c:numCache>
            </c:numRef>
          </c:val>
          <c:extLst>
            <c:ext xmlns:c16="http://schemas.microsoft.com/office/drawing/2014/chart" uri="{C3380CC4-5D6E-409C-BE32-E72D297353CC}">
              <c16:uniqueId val="{00000006-B6D9-4C25-9A49-7B3B7959FC2F}"/>
            </c:ext>
          </c:extLst>
        </c:ser>
        <c:dLbls>
          <c:showLegendKey val="0"/>
          <c:showVal val="0"/>
          <c:showCatName val="0"/>
          <c:showSerName val="0"/>
          <c:showPercent val="0"/>
          <c:showBubbleSize val="0"/>
          <c:showLeaderLines val="1"/>
        </c:dLbls>
        <c:firstSliceAng val="0"/>
      </c:pieChart>
      <c:spPr>
        <a:noFill/>
        <a:ln>
          <a:noFill/>
        </a:ln>
        <a:effectLst/>
      </c:spPr>
    </c:plotArea>
    <c:legend>
      <c:legendPos val="l"/>
      <c:legendEntry>
        <c:idx val="0"/>
        <c:txPr>
          <a:bodyPr rot="0" spcFirstLastPara="1" vertOverflow="ellipsis" vert="horz" wrap="square" anchor="ctr" anchorCtr="1"/>
          <a:lstStyle/>
          <a:p>
            <a:pPr>
              <a:defRPr sz="1197" b="0" i="0" u="none" strike="noStrike" kern="1200" baseline="0">
                <a:solidFill>
                  <a:srgbClr val="1B6CB5"/>
                </a:solidFill>
                <a:latin typeface="+mn-lt"/>
                <a:ea typeface="+mn-ea"/>
                <a:cs typeface="+mn-cs"/>
              </a:defRPr>
            </a:pPr>
            <a:endParaRPr lang="en-US"/>
          </a:p>
        </c:txPr>
      </c:legendEntry>
      <c:legendEntry>
        <c:idx val="1"/>
        <c:txPr>
          <a:bodyPr rot="0" spcFirstLastPara="1" vertOverflow="ellipsis" vert="horz" wrap="square" anchor="ctr" anchorCtr="1"/>
          <a:lstStyle/>
          <a:p>
            <a:pPr>
              <a:defRPr sz="1197" b="0" i="0" u="none" strike="noStrike" kern="1200" baseline="0">
                <a:solidFill>
                  <a:srgbClr val="D98C24"/>
                </a:solidFill>
                <a:latin typeface="+mn-lt"/>
                <a:ea typeface="+mn-ea"/>
                <a:cs typeface="+mn-cs"/>
              </a:defRPr>
            </a:pPr>
            <a:endParaRPr lang="en-US"/>
          </a:p>
        </c:txPr>
      </c:legendEntry>
      <c:legendEntry>
        <c:idx val="2"/>
        <c:txPr>
          <a:bodyPr rot="0" spcFirstLastPara="1" vertOverflow="ellipsis" vert="horz" wrap="square" anchor="ctr" anchorCtr="1"/>
          <a:lstStyle/>
          <a:p>
            <a:pPr>
              <a:defRPr sz="1197" b="0" i="0" u="none" strike="noStrike" kern="1200" baseline="0">
                <a:solidFill>
                  <a:srgbClr val="439639"/>
                </a:solidFill>
                <a:latin typeface="+mn-lt"/>
                <a:ea typeface="+mn-ea"/>
                <a:cs typeface="+mn-cs"/>
              </a:defRPr>
            </a:pPr>
            <a:endParaRPr lang="en-US"/>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b="1" dirty="0">
                <a:solidFill>
                  <a:srgbClr val="7BC143"/>
                </a:solidFill>
              </a:rPr>
              <a:t>Missouri</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Missouri </c:v>
                </c:pt>
              </c:strCache>
            </c:strRef>
          </c:tx>
          <c:dPt>
            <c:idx val="0"/>
            <c:bubble3D val="0"/>
            <c:spPr>
              <a:solidFill>
                <a:srgbClr val="1B6CB5"/>
              </a:solidFill>
              <a:ln w="19050">
                <a:solidFill>
                  <a:schemeClr val="lt1"/>
                </a:solidFill>
              </a:ln>
              <a:effectLst/>
            </c:spPr>
            <c:extLst>
              <c:ext xmlns:c16="http://schemas.microsoft.com/office/drawing/2014/chart" uri="{C3380CC4-5D6E-409C-BE32-E72D297353CC}">
                <c16:uniqueId val="{00000001-816D-4FDD-8F61-73173563F335}"/>
              </c:ext>
            </c:extLst>
          </c:dPt>
          <c:dPt>
            <c:idx val="1"/>
            <c:bubble3D val="0"/>
            <c:spPr>
              <a:solidFill>
                <a:srgbClr val="D98C24"/>
              </a:solidFill>
              <a:ln w="19050">
                <a:solidFill>
                  <a:schemeClr val="lt1"/>
                </a:solidFill>
              </a:ln>
              <a:effectLst/>
            </c:spPr>
            <c:extLst>
              <c:ext xmlns:c16="http://schemas.microsoft.com/office/drawing/2014/chart" uri="{C3380CC4-5D6E-409C-BE32-E72D297353CC}">
                <c16:uniqueId val="{00000003-816D-4FDD-8F61-73173563F335}"/>
              </c:ext>
            </c:extLst>
          </c:dPt>
          <c:dPt>
            <c:idx val="2"/>
            <c:bubble3D val="0"/>
            <c:spPr>
              <a:solidFill>
                <a:srgbClr val="439639"/>
              </a:solidFill>
              <a:ln w="19050">
                <a:solidFill>
                  <a:schemeClr val="lt1"/>
                </a:solidFill>
              </a:ln>
              <a:effectLst/>
            </c:spPr>
            <c:extLst>
              <c:ext xmlns:c16="http://schemas.microsoft.com/office/drawing/2014/chart" uri="{C3380CC4-5D6E-409C-BE32-E72D297353CC}">
                <c16:uniqueId val="{00000005-816D-4FDD-8F61-73173563F335}"/>
              </c:ext>
            </c:extLst>
          </c:dPt>
          <c:dLbls>
            <c:dLbl>
              <c:idx val="0"/>
              <c:tx>
                <c:rich>
                  <a:bodyPr/>
                  <a:lstStyle/>
                  <a:p>
                    <a:r>
                      <a:rPr lang="en-US"/>
                      <a:t>41%</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16D-4FDD-8F61-73173563F335}"/>
                </c:ext>
              </c:extLst>
            </c:dLbl>
            <c:dLbl>
              <c:idx val="1"/>
              <c:tx>
                <c:rich>
                  <a:bodyPr/>
                  <a:lstStyle/>
                  <a:p>
                    <a:r>
                      <a:rPr lang="en-US"/>
                      <a:t>51%</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16D-4FDD-8F61-73173563F335}"/>
                </c:ext>
              </c:extLst>
            </c:dLbl>
            <c:dLbl>
              <c:idx val="2"/>
              <c:tx>
                <c:rich>
                  <a:bodyPr/>
                  <a:lstStyle/>
                  <a:p>
                    <a:r>
                      <a:rPr lang="en-US"/>
                      <a:t>8%</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16D-4FDD-8F61-73173563F33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Yes, greatly</c:v>
                </c:pt>
                <c:pt idx="1">
                  <c:v>Yes, somewhat</c:v>
                </c:pt>
                <c:pt idx="2">
                  <c:v>No</c:v>
                </c:pt>
              </c:strCache>
            </c:strRef>
          </c:cat>
          <c:val>
            <c:numRef>
              <c:f>Sheet1!$B$2:$B$4</c:f>
              <c:numCache>
                <c:formatCode>General</c:formatCode>
                <c:ptCount val="3"/>
                <c:pt idx="0">
                  <c:v>26</c:v>
                </c:pt>
                <c:pt idx="1">
                  <c:v>32</c:v>
                </c:pt>
                <c:pt idx="2">
                  <c:v>5</c:v>
                </c:pt>
              </c:numCache>
            </c:numRef>
          </c:val>
          <c:extLst>
            <c:ext xmlns:c16="http://schemas.microsoft.com/office/drawing/2014/chart" uri="{C3380CC4-5D6E-409C-BE32-E72D297353CC}">
              <c16:uniqueId val="{00000006-816D-4FDD-8F61-73173563F335}"/>
            </c:ext>
          </c:extLst>
        </c:ser>
        <c:dLbls>
          <c:showLegendKey val="0"/>
          <c:showVal val="0"/>
          <c:showCatName val="0"/>
          <c:showSerName val="0"/>
          <c:showPercent val="0"/>
          <c:showBubbleSize val="0"/>
          <c:showLeaderLines val="1"/>
        </c:dLbls>
        <c:firstSliceAng val="0"/>
      </c:pieChart>
      <c:spPr>
        <a:noFill/>
        <a:ln>
          <a:noFill/>
        </a:ln>
        <a:effectLst/>
      </c:spPr>
    </c:plotArea>
    <c:legend>
      <c:legendPos val="l"/>
      <c:legendEntry>
        <c:idx val="0"/>
        <c:txPr>
          <a:bodyPr rot="0" spcFirstLastPara="1" vertOverflow="ellipsis" vert="horz" wrap="square" anchor="ctr" anchorCtr="1"/>
          <a:lstStyle/>
          <a:p>
            <a:pPr>
              <a:defRPr sz="1197" b="0" i="0" u="none" strike="noStrike" kern="1200" baseline="0">
                <a:solidFill>
                  <a:srgbClr val="1B6CB5"/>
                </a:solidFill>
                <a:latin typeface="+mn-lt"/>
                <a:ea typeface="+mn-ea"/>
                <a:cs typeface="+mn-cs"/>
              </a:defRPr>
            </a:pPr>
            <a:endParaRPr lang="en-US"/>
          </a:p>
        </c:txPr>
      </c:legendEntry>
      <c:legendEntry>
        <c:idx val="1"/>
        <c:txPr>
          <a:bodyPr rot="0" spcFirstLastPara="1" vertOverflow="ellipsis" vert="horz" wrap="square" anchor="ctr" anchorCtr="1"/>
          <a:lstStyle/>
          <a:p>
            <a:pPr>
              <a:defRPr sz="1197" b="0" i="0" u="none" strike="noStrike" kern="1200" baseline="0">
                <a:solidFill>
                  <a:srgbClr val="D98C24"/>
                </a:solidFill>
                <a:latin typeface="+mn-lt"/>
                <a:ea typeface="+mn-ea"/>
                <a:cs typeface="+mn-cs"/>
              </a:defRPr>
            </a:pPr>
            <a:endParaRPr lang="en-US"/>
          </a:p>
        </c:txPr>
      </c:legendEntry>
      <c:legendEntry>
        <c:idx val="2"/>
        <c:txPr>
          <a:bodyPr rot="0" spcFirstLastPara="1" vertOverflow="ellipsis" vert="horz" wrap="square" anchor="ctr" anchorCtr="1"/>
          <a:lstStyle/>
          <a:p>
            <a:pPr>
              <a:defRPr sz="1197" b="0" i="0" u="none" strike="noStrike" kern="1200" baseline="0">
                <a:solidFill>
                  <a:srgbClr val="439639"/>
                </a:solidFill>
                <a:latin typeface="+mn-lt"/>
                <a:ea typeface="+mn-ea"/>
                <a:cs typeface="+mn-cs"/>
              </a:defRPr>
            </a:pPr>
            <a:endParaRPr lang="en-US"/>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A68D26-0994-4B6E-A988-2C4CC6B79A8D}" type="doc">
      <dgm:prSet loTypeId="urn:microsoft.com/office/officeart/2005/8/layout/lProcess2" loCatId="list" qsTypeId="urn:microsoft.com/office/officeart/2005/8/quickstyle/simple3" qsCatId="simple" csTypeId="urn:microsoft.com/office/officeart/2005/8/colors/colorful3" csCatId="colorful" phldr="1"/>
      <dgm:spPr/>
      <dgm:t>
        <a:bodyPr/>
        <a:lstStyle/>
        <a:p>
          <a:endParaRPr lang="en-US"/>
        </a:p>
      </dgm:t>
    </dgm:pt>
    <dgm:pt modelId="{E78BF251-21E5-43F6-BB79-EC3F4BB742A9}">
      <dgm:prSet phldrT="[Text]"/>
      <dgm:spPr/>
      <dgm:t>
        <a:bodyPr/>
        <a:lstStyle/>
        <a:p>
          <a:r>
            <a:rPr lang="en-US" dirty="0"/>
            <a:t>Ability to Process Orders</a:t>
          </a:r>
        </a:p>
      </dgm:t>
    </dgm:pt>
    <dgm:pt modelId="{DBE3B71C-F8D7-473C-ADBE-BDD21A34E15C}" type="parTrans" cxnId="{0241E299-168F-403B-8A96-B28C59592E65}">
      <dgm:prSet/>
      <dgm:spPr/>
      <dgm:t>
        <a:bodyPr/>
        <a:lstStyle/>
        <a:p>
          <a:endParaRPr lang="en-US"/>
        </a:p>
      </dgm:t>
    </dgm:pt>
    <dgm:pt modelId="{8A32B45E-B480-46EA-B206-D1948F50CDE8}" type="sibTrans" cxnId="{0241E299-168F-403B-8A96-B28C59592E65}">
      <dgm:prSet/>
      <dgm:spPr/>
      <dgm:t>
        <a:bodyPr/>
        <a:lstStyle/>
        <a:p>
          <a:endParaRPr lang="en-US"/>
        </a:p>
      </dgm:t>
    </dgm:pt>
    <dgm:pt modelId="{1C4E090D-7595-4D9D-B09B-1E60D9A5B82E}">
      <dgm:prSet phldrT="[Text]"/>
      <dgm:spPr/>
      <dgm:t>
        <a:bodyPr/>
        <a:lstStyle/>
        <a:p>
          <a:r>
            <a:rPr lang="en-US" dirty="0"/>
            <a:t>Unable to process in CRM</a:t>
          </a:r>
        </a:p>
      </dgm:t>
    </dgm:pt>
    <dgm:pt modelId="{233120ED-67C3-48E6-9267-0C2D410D348D}" type="parTrans" cxnId="{2697AF73-EF7B-4111-B7F8-C3F0CB7D49F1}">
      <dgm:prSet/>
      <dgm:spPr/>
      <dgm:t>
        <a:bodyPr/>
        <a:lstStyle/>
        <a:p>
          <a:endParaRPr lang="en-US"/>
        </a:p>
      </dgm:t>
    </dgm:pt>
    <dgm:pt modelId="{4FDFCDF4-3072-4178-8F65-A9AFFF023F61}" type="sibTrans" cxnId="{2697AF73-EF7B-4111-B7F8-C3F0CB7D49F1}">
      <dgm:prSet/>
      <dgm:spPr/>
      <dgm:t>
        <a:bodyPr/>
        <a:lstStyle/>
        <a:p>
          <a:endParaRPr lang="en-US"/>
        </a:p>
      </dgm:t>
    </dgm:pt>
    <dgm:pt modelId="{EC2D3B82-9442-45E9-9961-1CD48BE72D81}">
      <dgm:prSet phldrT="[Text]"/>
      <dgm:spPr/>
      <dgm:t>
        <a:bodyPr/>
        <a:lstStyle/>
        <a:p>
          <a:r>
            <a:rPr lang="en-US" dirty="0"/>
            <a:t>I start in CRM then revert back to CSS for specific details</a:t>
          </a:r>
        </a:p>
      </dgm:t>
    </dgm:pt>
    <dgm:pt modelId="{28F6428D-B851-42C5-B165-105A182E5BE2}" type="parTrans" cxnId="{AD7D091D-BD71-4A32-ABB5-E2867D7AEE19}">
      <dgm:prSet/>
      <dgm:spPr/>
      <dgm:t>
        <a:bodyPr/>
        <a:lstStyle/>
        <a:p>
          <a:endParaRPr lang="en-US"/>
        </a:p>
      </dgm:t>
    </dgm:pt>
    <dgm:pt modelId="{31B484C9-A8A8-498D-929C-234B3B49D9C9}" type="sibTrans" cxnId="{AD7D091D-BD71-4A32-ABB5-E2867D7AEE19}">
      <dgm:prSet/>
      <dgm:spPr/>
      <dgm:t>
        <a:bodyPr/>
        <a:lstStyle/>
        <a:p>
          <a:endParaRPr lang="en-US"/>
        </a:p>
      </dgm:t>
    </dgm:pt>
    <dgm:pt modelId="{10113EE9-12B7-4684-928B-26B0415367F9}">
      <dgm:prSet phldrT="[Text]"/>
      <dgm:spPr/>
      <dgm:t>
        <a:bodyPr/>
        <a:lstStyle/>
        <a:p>
          <a:r>
            <a:rPr lang="en-US" dirty="0"/>
            <a:t>Specific Transactions</a:t>
          </a:r>
        </a:p>
      </dgm:t>
    </dgm:pt>
    <dgm:pt modelId="{088485B2-96BB-4EB5-932D-181BF8F92837}" type="parTrans" cxnId="{DA839099-A46D-4FBF-9BC2-71F64FB71566}">
      <dgm:prSet/>
      <dgm:spPr/>
      <dgm:t>
        <a:bodyPr/>
        <a:lstStyle/>
        <a:p>
          <a:endParaRPr lang="en-US"/>
        </a:p>
      </dgm:t>
    </dgm:pt>
    <dgm:pt modelId="{CAA3BDD1-AD36-43CD-B634-1C455085E89F}" type="sibTrans" cxnId="{DA839099-A46D-4FBF-9BC2-71F64FB71566}">
      <dgm:prSet/>
      <dgm:spPr/>
      <dgm:t>
        <a:bodyPr/>
        <a:lstStyle/>
        <a:p>
          <a:endParaRPr lang="en-US"/>
        </a:p>
      </dgm:t>
    </dgm:pt>
    <dgm:pt modelId="{B746FF12-6D49-415E-BBFF-D33A44C521A5}">
      <dgm:prSet phldrT="[Text]"/>
      <dgm:spPr/>
      <dgm:t>
        <a:bodyPr/>
        <a:lstStyle/>
        <a:p>
          <a:r>
            <a:rPr lang="en-US" dirty="0"/>
            <a:t>I take more emergency calls then billing calls. </a:t>
          </a:r>
        </a:p>
      </dgm:t>
    </dgm:pt>
    <dgm:pt modelId="{8079BFCB-4FFC-44CD-9369-D5F16465580E}" type="parTrans" cxnId="{E0F19490-28E8-4874-A6D1-DB127BA2F012}">
      <dgm:prSet/>
      <dgm:spPr/>
      <dgm:t>
        <a:bodyPr/>
        <a:lstStyle/>
        <a:p>
          <a:endParaRPr lang="en-US"/>
        </a:p>
      </dgm:t>
    </dgm:pt>
    <dgm:pt modelId="{DACC5316-AAC8-4F52-ACDF-4080DBDB1723}" type="sibTrans" cxnId="{E0F19490-28E8-4874-A6D1-DB127BA2F012}">
      <dgm:prSet/>
      <dgm:spPr/>
      <dgm:t>
        <a:bodyPr/>
        <a:lstStyle/>
        <a:p>
          <a:endParaRPr lang="en-US"/>
        </a:p>
      </dgm:t>
    </dgm:pt>
    <dgm:pt modelId="{B258D7CE-264A-47B1-B926-C8DDB62BB932}">
      <dgm:prSet phldrT="[Text]"/>
      <dgm:spPr/>
      <dgm:t>
        <a:bodyPr/>
        <a:lstStyle/>
        <a:p>
          <a:r>
            <a:rPr lang="en-US" dirty="0"/>
            <a:t>I receive escalated calls and generally when I speak to a customer I am making changes on an account. Since the majority of changes occurs in CSS that is what I use. </a:t>
          </a:r>
        </a:p>
      </dgm:t>
    </dgm:pt>
    <dgm:pt modelId="{2129A3C5-1053-48DB-84A9-00017278BB52}" type="parTrans" cxnId="{74B438D6-5F46-4990-A8BD-FDA606C72B32}">
      <dgm:prSet/>
      <dgm:spPr/>
      <dgm:t>
        <a:bodyPr/>
        <a:lstStyle/>
        <a:p>
          <a:endParaRPr lang="en-US"/>
        </a:p>
      </dgm:t>
    </dgm:pt>
    <dgm:pt modelId="{53D1AAE6-FEDE-46BB-8E3C-5B94AA7554B7}" type="sibTrans" cxnId="{74B438D6-5F46-4990-A8BD-FDA606C72B32}">
      <dgm:prSet/>
      <dgm:spPr/>
      <dgm:t>
        <a:bodyPr/>
        <a:lstStyle/>
        <a:p>
          <a:endParaRPr lang="en-US"/>
        </a:p>
      </dgm:t>
    </dgm:pt>
    <dgm:pt modelId="{0A847242-6E83-427D-960E-CA0460862452}">
      <dgm:prSet phldrT="[Text]"/>
      <dgm:spPr/>
      <dgm:t>
        <a:bodyPr/>
        <a:lstStyle/>
        <a:p>
          <a:r>
            <a:rPr lang="en-US" dirty="0"/>
            <a:t>I use it for basic balance/date information…we have to process requests which can only be done in CSS… </a:t>
          </a:r>
        </a:p>
      </dgm:t>
    </dgm:pt>
    <dgm:pt modelId="{9588BC17-32D0-4822-89D4-8FF9CD10C547}" type="parTrans" cxnId="{59C4D2D6-A611-4AA6-A11F-EF8C47194741}">
      <dgm:prSet/>
      <dgm:spPr/>
      <dgm:t>
        <a:bodyPr/>
        <a:lstStyle/>
        <a:p>
          <a:endParaRPr lang="en-US"/>
        </a:p>
      </dgm:t>
    </dgm:pt>
    <dgm:pt modelId="{87B4C56A-4042-472F-AE4C-A69A4BF776FC}" type="sibTrans" cxnId="{59C4D2D6-A611-4AA6-A11F-EF8C47194741}">
      <dgm:prSet/>
      <dgm:spPr/>
      <dgm:t>
        <a:bodyPr/>
        <a:lstStyle/>
        <a:p>
          <a:endParaRPr lang="en-US"/>
        </a:p>
      </dgm:t>
    </dgm:pt>
    <dgm:pt modelId="{61904D2D-50CA-4A65-8CA5-00775A03192D}" type="pres">
      <dgm:prSet presAssocID="{0FA68D26-0994-4B6E-A988-2C4CC6B79A8D}" presName="theList" presStyleCnt="0">
        <dgm:presLayoutVars>
          <dgm:dir/>
          <dgm:animLvl val="lvl"/>
          <dgm:resizeHandles val="exact"/>
        </dgm:presLayoutVars>
      </dgm:prSet>
      <dgm:spPr/>
      <dgm:t>
        <a:bodyPr/>
        <a:lstStyle/>
        <a:p>
          <a:endParaRPr lang="en-US"/>
        </a:p>
      </dgm:t>
    </dgm:pt>
    <dgm:pt modelId="{FFA99BBB-D4CD-41D6-A9C8-A7325D94A59A}" type="pres">
      <dgm:prSet presAssocID="{E78BF251-21E5-43F6-BB79-EC3F4BB742A9}" presName="compNode" presStyleCnt="0"/>
      <dgm:spPr/>
    </dgm:pt>
    <dgm:pt modelId="{FD8E212E-FD84-4849-9E77-7A3F37832CE3}" type="pres">
      <dgm:prSet presAssocID="{E78BF251-21E5-43F6-BB79-EC3F4BB742A9}" presName="aNode" presStyleLbl="bgShp" presStyleIdx="0" presStyleCnt="2"/>
      <dgm:spPr/>
      <dgm:t>
        <a:bodyPr/>
        <a:lstStyle/>
        <a:p>
          <a:endParaRPr lang="en-US"/>
        </a:p>
      </dgm:t>
    </dgm:pt>
    <dgm:pt modelId="{D0DCB877-4111-437C-86DD-069691FA68F5}" type="pres">
      <dgm:prSet presAssocID="{E78BF251-21E5-43F6-BB79-EC3F4BB742A9}" presName="textNode" presStyleLbl="bgShp" presStyleIdx="0" presStyleCnt="2"/>
      <dgm:spPr/>
      <dgm:t>
        <a:bodyPr/>
        <a:lstStyle/>
        <a:p>
          <a:endParaRPr lang="en-US"/>
        </a:p>
      </dgm:t>
    </dgm:pt>
    <dgm:pt modelId="{92006D53-9E87-40CE-AD61-840841BA8F12}" type="pres">
      <dgm:prSet presAssocID="{E78BF251-21E5-43F6-BB79-EC3F4BB742A9}" presName="compChildNode" presStyleCnt="0"/>
      <dgm:spPr/>
    </dgm:pt>
    <dgm:pt modelId="{8D5A11EC-A256-4CB3-BDF0-0C52D02FC1BB}" type="pres">
      <dgm:prSet presAssocID="{E78BF251-21E5-43F6-BB79-EC3F4BB742A9}" presName="theInnerList" presStyleCnt="0"/>
      <dgm:spPr/>
    </dgm:pt>
    <dgm:pt modelId="{BA8D51EF-6899-4A2E-B8EB-D7A8AF36B28E}" type="pres">
      <dgm:prSet presAssocID="{1C4E090D-7595-4D9D-B09B-1E60D9A5B82E}" presName="childNode" presStyleLbl="node1" presStyleIdx="0" presStyleCnt="5">
        <dgm:presLayoutVars>
          <dgm:bulletEnabled val="1"/>
        </dgm:presLayoutVars>
      </dgm:prSet>
      <dgm:spPr/>
      <dgm:t>
        <a:bodyPr/>
        <a:lstStyle/>
        <a:p>
          <a:endParaRPr lang="en-US"/>
        </a:p>
      </dgm:t>
    </dgm:pt>
    <dgm:pt modelId="{01D0982A-604D-45C6-B3FC-D3B1843F0608}" type="pres">
      <dgm:prSet presAssocID="{1C4E090D-7595-4D9D-B09B-1E60D9A5B82E}" presName="aSpace2" presStyleCnt="0"/>
      <dgm:spPr/>
    </dgm:pt>
    <dgm:pt modelId="{B1AE70BE-73FF-4FE1-B324-574E988012EA}" type="pres">
      <dgm:prSet presAssocID="{EC2D3B82-9442-45E9-9961-1CD48BE72D81}" presName="childNode" presStyleLbl="node1" presStyleIdx="1" presStyleCnt="5">
        <dgm:presLayoutVars>
          <dgm:bulletEnabled val="1"/>
        </dgm:presLayoutVars>
      </dgm:prSet>
      <dgm:spPr/>
      <dgm:t>
        <a:bodyPr/>
        <a:lstStyle/>
        <a:p>
          <a:endParaRPr lang="en-US"/>
        </a:p>
      </dgm:t>
    </dgm:pt>
    <dgm:pt modelId="{C4DDE1B9-7A33-40E7-AF9B-941326614BEF}" type="pres">
      <dgm:prSet presAssocID="{EC2D3B82-9442-45E9-9961-1CD48BE72D81}" presName="aSpace2" presStyleCnt="0"/>
      <dgm:spPr/>
    </dgm:pt>
    <dgm:pt modelId="{9F61C574-296E-4472-A2D1-AE01D00B1943}" type="pres">
      <dgm:prSet presAssocID="{0A847242-6E83-427D-960E-CA0460862452}" presName="childNode" presStyleLbl="node1" presStyleIdx="2" presStyleCnt="5">
        <dgm:presLayoutVars>
          <dgm:bulletEnabled val="1"/>
        </dgm:presLayoutVars>
      </dgm:prSet>
      <dgm:spPr/>
      <dgm:t>
        <a:bodyPr/>
        <a:lstStyle/>
        <a:p>
          <a:endParaRPr lang="en-US"/>
        </a:p>
      </dgm:t>
    </dgm:pt>
    <dgm:pt modelId="{08943469-F85F-4553-923A-13A81A7865B4}" type="pres">
      <dgm:prSet presAssocID="{E78BF251-21E5-43F6-BB79-EC3F4BB742A9}" presName="aSpace" presStyleCnt="0"/>
      <dgm:spPr/>
    </dgm:pt>
    <dgm:pt modelId="{B76388CE-F4AB-44B0-A913-52A2BFEC4E2E}" type="pres">
      <dgm:prSet presAssocID="{10113EE9-12B7-4684-928B-26B0415367F9}" presName="compNode" presStyleCnt="0"/>
      <dgm:spPr/>
    </dgm:pt>
    <dgm:pt modelId="{CFD05A23-C681-41AB-B267-2228A70B3701}" type="pres">
      <dgm:prSet presAssocID="{10113EE9-12B7-4684-928B-26B0415367F9}" presName="aNode" presStyleLbl="bgShp" presStyleIdx="1" presStyleCnt="2" custLinFactNeighborX="-3082" custLinFactNeighborY="260"/>
      <dgm:spPr/>
      <dgm:t>
        <a:bodyPr/>
        <a:lstStyle/>
        <a:p>
          <a:endParaRPr lang="en-US"/>
        </a:p>
      </dgm:t>
    </dgm:pt>
    <dgm:pt modelId="{0CBA45CD-3007-4D4D-9D65-A73646417D50}" type="pres">
      <dgm:prSet presAssocID="{10113EE9-12B7-4684-928B-26B0415367F9}" presName="textNode" presStyleLbl="bgShp" presStyleIdx="1" presStyleCnt="2"/>
      <dgm:spPr/>
      <dgm:t>
        <a:bodyPr/>
        <a:lstStyle/>
        <a:p>
          <a:endParaRPr lang="en-US"/>
        </a:p>
      </dgm:t>
    </dgm:pt>
    <dgm:pt modelId="{756D2078-ED69-4671-B656-4BB1AC8CA799}" type="pres">
      <dgm:prSet presAssocID="{10113EE9-12B7-4684-928B-26B0415367F9}" presName="compChildNode" presStyleCnt="0"/>
      <dgm:spPr/>
    </dgm:pt>
    <dgm:pt modelId="{31CE79D3-ECD7-4AED-BEF4-548AB1F73901}" type="pres">
      <dgm:prSet presAssocID="{10113EE9-12B7-4684-928B-26B0415367F9}" presName="theInnerList" presStyleCnt="0"/>
      <dgm:spPr/>
    </dgm:pt>
    <dgm:pt modelId="{9F78194C-4209-4D58-B714-4CADD90CAC0C}" type="pres">
      <dgm:prSet presAssocID="{B746FF12-6D49-415E-BBFF-D33A44C521A5}" presName="childNode" presStyleLbl="node1" presStyleIdx="3" presStyleCnt="5">
        <dgm:presLayoutVars>
          <dgm:bulletEnabled val="1"/>
        </dgm:presLayoutVars>
      </dgm:prSet>
      <dgm:spPr/>
      <dgm:t>
        <a:bodyPr/>
        <a:lstStyle/>
        <a:p>
          <a:endParaRPr lang="en-US"/>
        </a:p>
      </dgm:t>
    </dgm:pt>
    <dgm:pt modelId="{139080AC-C594-4447-A6F1-8316A7C6BFED}" type="pres">
      <dgm:prSet presAssocID="{B746FF12-6D49-415E-BBFF-D33A44C521A5}" presName="aSpace2" presStyleCnt="0"/>
      <dgm:spPr/>
    </dgm:pt>
    <dgm:pt modelId="{FDEA486B-7DB6-4FF0-9562-F908631D1EC4}" type="pres">
      <dgm:prSet presAssocID="{B258D7CE-264A-47B1-B926-C8DDB62BB932}" presName="childNode" presStyleLbl="node1" presStyleIdx="4" presStyleCnt="5">
        <dgm:presLayoutVars>
          <dgm:bulletEnabled val="1"/>
        </dgm:presLayoutVars>
      </dgm:prSet>
      <dgm:spPr/>
      <dgm:t>
        <a:bodyPr/>
        <a:lstStyle/>
        <a:p>
          <a:endParaRPr lang="en-US"/>
        </a:p>
      </dgm:t>
    </dgm:pt>
  </dgm:ptLst>
  <dgm:cxnLst>
    <dgm:cxn modelId="{D0752010-1045-4B59-99D9-7650E562F5E7}" type="presOf" srcId="{10113EE9-12B7-4684-928B-26B0415367F9}" destId="{CFD05A23-C681-41AB-B267-2228A70B3701}" srcOrd="0" destOrd="0" presId="urn:microsoft.com/office/officeart/2005/8/layout/lProcess2"/>
    <dgm:cxn modelId="{B394D66E-459B-4C83-BF43-FC185CB48C45}" type="presOf" srcId="{E78BF251-21E5-43F6-BB79-EC3F4BB742A9}" destId="{FD8E212E-FD84-4849-9E77-7A3F37832CE3}" srcOrd="0" destOrd="0" presId="urn:microsoft.com/office/officeart/2005/8/layout/lProcess2"/>
    <dgm:cxn modelId="{5F19A68C-B9FC-4BB9-8C29-3F05FE5318CC}" type="presOf" srcId="{B258D7CE-264A-47B1-B926-C8DDB62BB932}" destId="{FDEA486B-7DB6-4FF0-9562-F908631D1EC4}" srcOrd="0" destOrd="0" presId="urn:microsoft.com/office/officeart/2005/8/layout/lProcess2"/>
    <dgm:cxn modelId="{E0F19490-28E8-4874-A6D1-DB127BA2F012}" srcId="{10113EE9-12B7-4684-928B-26B0415367F9}" destId="{B746FF12-6D49-415E-BBFF-D33A44C521A5}" srcOrd="0" destOrd="0" parTransId="{8079BFCB-4FFC-44CD-9369-D5F16465580E}" sibTransId="{DACC5316-AAC8-4F52-ACDF-4080DBDB1723}"/>
    <dgm:cxn modelId="{9860077E-804E-4AEA-AD22-99EC66F82323}" type="presOf" srcId="{1C4E090D-7595-4D9D-B09B-1E60D9A5B82E}" destId="{BA8D51EF-6899-4A2E-B8EB-D7A8AF36B28E}" srcOrd="0" destOrd="0" presId="urn:microsoft.com/office/officeart/2005/8/layout/lProcess2"/>
    <dgm:cxn modelId="{7B9CA8C4-8786-460C-81A0-D75855C898D0}" type="presOf" srcId="{10113EE9-12B7-4684-928B-26B0415367F9}" destId="{0CBA45CD-3007-4D4D-9D65-A73646417D50}" srcOrd="1" destOrd="0" presId="urn:microsoft.com/office/officeart/2005/8/layout/lProcess2"/>
    <dgm:cxn modelId="{A6E01BA2-4174-4A88-BD2A-999C9A9296F8}" type="presOf" srcId="{EC2D3B82-9442-45E9-9961-1CD48BE72D81}" destId="{B1AE70BE-73FF-4FE1-B324-574E988012EA}" srcOrd="0" destOrd="0" presId="urn:microsoft.com/office/officeart/2005/8/layout/lProcess2"/>
    <dgm:cxn modelId="{DA839099-A46D-4FBF-9BC2-71F64FB71566}" srcId="{0FA68D26-0994-4B6E-A988-2C4CC6B79A8D}" destId="{10113EE9-12B7-4684-928B-26B0415367F9}" srcOrd="1" destOrd="0" parTransId="{088485B2-96BB-4EB5-932D-181BF8F92837}" sibTransId="{CAA3BDD1-AD36-43CD-B634-1C455085E89F}"/>
    <dgm:cxn modelId="{2697AF73-EF7B-4111-B7F8-C3F0CB7D49F1}" srcId="{E78BF251-21E5-43F6-BB79-EC3F4BB742A9}" destId="{1C4E090D-7595-4D9D-B09B-1E60D9A5B82E}" srcOrd="0" destOrd="0" parTransId="{233120ED-67C3-48E6-9267-0C2D410D348D}" sibTransId="{4FDFCDF4-3072-4178-8F65-A9AFFF023F61}"/>
    <dgm:cxn modelId="{FDE1A086-2AAE-47EE-93FE-F8FAF318BA34}" type="presOf" srcId="{0FA68D26-0994-4B6E-A988-2C4CC6B79A8D}" destId="{61904D2D-50CA-4A65-8CA5-00775A03192D}" srcOrd="0" destOrd="0" presId="urn:microsoft.com/office/officeart/2005/8/layout/lProcess2"/>
    <dgm:cxn modelId="{74B438D6-5F46-4990-A8BD-FDA606C72B32}" srcId="{10113EE9-12B7-4684-928B-26B0415367F9}" destId="{B258D7CE-264A-47B1-B926-C8DDB62BB932}" srcOrd="1" destOrd="0" parTransId="{2129A3C5-1053-48DB-84A9-00017278BB52}" sibTransId="{53D1AAE6-FEDE-46BB-8E3C-5B94AA7554B7}"/>
    <dgm:cxn modelId="{AD7D091D-BD71-4A32-ABB5-E2867D7AEE19}" srcId="{E78BF251-21E5-43F6-BB79-EC3F4BB742A9}" destId="{EC2D3B82-9442-45E9-9961-1CD48BE72D81}" srcOrd="1" destOrd="0" parTransId="{28F6428D-B851-42C5-B165-105A182E5BE2}" sibTransId="{31B484C9-A8A8-498D-929C-234B3B49D9C9}"/>
    <dgm:cxn modelId="{0241E299-168F-403B-8A96-B28C59592E65}" srcId="{0FA68D26-0994-4B6E-A988-2C4CC6B79A8D}" destId="{E78BF251-21E5-43F6-BB79-EC3F4BB742A9}" srcOrd="0" destOrd="0" parTransId="{DBE3B71C-F8D7-473C-ADBE-BDD21A34E15C}" sibTransId="{8A32B45E-B480-46EA-B206-D1948F50CDE8}"/>
    <dgm:cxn modelId="{435DAF24-863E-45C4-8A24-73BC31001C85}" type="presOf" srcId="{E78BF251-21E5-43F6-BB79-EC3F4BB742A9}" destId="{D0DCB877-4111-437C-86DD-069691FA68F5}" srcOrd="1" destOrd="0" presId="urn:microsoft.com/office/officeart/2005/8/layout/lProcess2"/>
    <dgm:cxn modelId="{59C4D2D6-A611-4AA6-A11F-EF8C47194741}" srcId="{E78BF251-21E5-43F6-BB79-EC3F4BB742A9}" destId="{0A847242-6E83-427D-960E-CA0460862452}" srcOrd="2" destOrd="0" parTransId="{9588BC17-32D0-4822-89D4-8FF9CD10C547}" sibTransId="{87B4C56A-4042-472F-AE4C-A69A4BF776FC}"/>
    <dgm:cxn modelId="{B3EEC867-BD31-41FF-BAFF-B642495D445B}" type="presOf" srcId="{0A847242-6E83-427D-960E-CA0460862452}" destId="{9F61C574-296E-4472-A2D1-AE01D00B1943}" srcOrd="0" destOrd="0" presId="urn:microsoft.com/office/officeart/2005/8/layout/lProcess2"/>
    <dgm:cxn modelId="{5DDC1CDC-6983-4F0F-AF88-BDA6866CBBEC}" type="presOf" srcId="{B746FF12-6D49-415E-BBFF-D33A44C521A5}" destId="{9F78194C-4209-4D58-B714-4CADD90CAC0C}" srcOrd="0" destOrd="0" presId="urn:microsoft.com/office/officeart/2005/8/layout/lProcess2"/>
    <dgm:cxn modelId="{27258E3E-BCF6-476D-98BD-A952EFDE3737}" type="presParOf" srcId="{61904D2D-50CA-4A65-8CA5-00775A03192D}" destId="{FFA99BBB-D4CD-41D6-A9C8-A7325D94A59A}" srcOrd="0" destOrd="0" presId="urn:microsoft.com/office/officeart/2005/8/layout/lProcess2"/>
    <dgm:cxn modelId="{A96ACF3C-BFBB-4710-9216-1AC4CDBDCDFE}" type="presParOf" srcId="{FFA99BBB-D4CD-41D6-A9C8-A7325D94A59A}" destId="{FD8E212E-FD84-4849-9E77-7A3F37832CE3}" srcOrd="0" destOrd="0" presId="urn:microsoft.com/office/officeart/2005/8/layout/lProcess2"/>
    <dgm:cxn modelId="{CA94D0AB-1CF1-4879-92B9-E14A401F40B2}" type="presParOf" srcId="{FFA99BBB-D4CD-41D6-A9C8-A7325D94A59A}" destId="{D0DCB877-4111-437C-86DD-069691FA68F5}" srcOrd="1" destOrd="0" presId="urn:microsoft.com/office/officeart/2005/8/layout/lProcess2"/>
    <dgm:cxn modelId="{5AFA282A-13BB-470A-9BBE-32B5BA49BF71}" type="presParOf" srcId="{FFA99BBB-D4CD-41D6-A9C8-A7325D94A59A}" destId="{92006D53-9E87-40CE-AD61-840841BA8F12}" srcOrd="2" destOrd="0" presId="urn:microsoft.com/office/officeart/2005/8/layout/lProcess2"/>
    <dgm:cxn modelId="{85E09ACE-F2BA-454B-B3BA-5DAC8FBC5C3B}" type="presParOf" srcId="{92006D53-9E87-40CE-AD61-840841BA8F12}" destId="{8D5A11EC-A256-4CB3-BDF0-0C52D02FC1BB}" srcOrd="0" destOrd="0" presId="urn:microsoft.com/office/officeart/2005/8/layout/lProcess2"/>
    <dgm:cxn modelId="{13BECA44-BCB4-4459-90CC-68DCCE7A0F1C}" type="presParOf" srcId="{8D5A11EC-A256-4CB3-BDF0-0C52D02FC1BB}" destId="{BA8D51EF-6899-4A2E-B8EB-D7A8AF36B28E}" srcOrd="0" destOrd="0" presId="urn:microsoft.com/office/officeart/2005/8/layout/lProcess2"/>
    <dgm:cxn modelId="{9C10109B-8A91-4B63-94FF-1481C5B4A1CA}" type="presParOf" srcId="{8D5A11EC-A256-4CB3-BDF0-0C52D02FC1BB}" destId="{01D0982A-604D-45C6-B3FC-D3B1843F0608}" srcOrd="1" destOrd="0" presId="urn:microsoft.com/office/officeart/2005/8/layout/lProcess2"/>
    <dgm:cxn modelId="{DEFF973D-981E-4DC4-B361-1CD1E626C71D}" type="presParOf" srcId="{8D5A11EC-A256-4CB3-BDF0-0C52D02FC1BB}" destId="{B1AE70BE-73FF-4FE1-B324-574E988012EA}" srcOrd="2" destOrd="0" presId="urn:microsoft.com/office/officeart/2005/8/layout/lProcess2"/>
    <dgm:cxn modelId="{FE2AC6AF-9122-43F2-B4B5-A314AB2C1A85}" type="presParOf" srcId="{8D5A11EC-A256-4CB3-BDF0-0C52D02FC1BB}" destId="{C4DDE1B9-7A33-40E7-AF9B-941326614BEF}" srcOrd="3" destOrd="0" presId="urn:microsoft.com/office/officeart/2005/8/layout/lProcess2"/>
    <dgm:cxn modelId="{B3DA5E39-029B-4168-858A-C656DB370673}" type="presParOf" srcId="{8D5A11EC-A256-4CB3-BDF0-0C52D02FC1BB}" destId="{9F61C574-296E-4472-A2D1-AE01D00B1943}" srcOrd="4" destOrd="0" presId="urn:microsoft.com/office/officeart/2005/8/layout/lProcess2"/>
    <dgm:cxn modelId="{5208E430-5BA9-4E05-9719-6B5A6C9577D3}" type="presParOf" srcId="{61904D2D-50CA-4A65-8CA5-00775A03192D}" destId="{08943469-F85F-4553-923A-13A81A7865B4}" srcOrd="1" destOrd="0" presId="urn:microsoft.com/office/officeart/2005/8/layout/lProcess2"/>
    <dgm:cxn modelId="{276021AF-8272-4B0C-87D8-256BF2CC55D5}" type="presParOf" srcId="{61904D2D-50CA-4A65-8CA5-00775A03192D}" destId="{B76388CE-F4AB-44B0-A913-52A2BFEC4E2E}" srcOrd="2" destOrd="0" presId="urn:microsoft.com/office/officeart/2005/8/layout/lProcess2"/>
    <dgm:cxn modelId="{452892DE-1FEE-416E-9A46-8D399A6F9D41}" type="presParOf" srcId="{B76388CE-F4AB-44B0-A913-52A2BFEC4E2E}" destId="{CFD05A23-C681-41AB-B267-2228A70B3701}" srcOrd="0" destOrd="0" presId="urn:microsoft.com/office/officeart/2005/8/layout/lProcess2"/>
    <dgm:cxn modelId="{9EFF532C-0D64-4F13-B480-777C3821681A}" type="presParOf" srcId="{B76388CE-F4AB-44B0-A913-52A2BFEC4E2E}" destId="{0CBA45CD-3007-4D4D-9D65-A73646417D50}" srcOrd="1" destOrd="0" presId="urn:microsoft.com/office/officeart/2005/8/layout/lProcess2"/>
    <dgm:cxn modelId="{77735B88-AC65-420E-8BF2-DDAFFAC4E49E}" type="presParOf" srcId="{B76388CE-F4AB-44B0-A913-52A2BFEC4E2E}" destId="{756D2078-ED69-4671-B656-4BB1AC8CA799}" srcOrd="2" destOrd="0" presId="urn:microsoft.com/office/officeart/2005/8/layout/lProcess2"/>
    <dgm:cxn modelId="{7A192EEC-7D07-4484-A3A1-0F23598E2714}" type="presParOf" srcId="{756D2078-ED69-4671-B656-4BB1AC8CA799}" destId="{31CE79D3-ECD7-4AED-BEF4-548AB1F73901}" srcOrd="0" destOrd="0" presId="urn:microsoft.com/office/officeart/2005/8/layout/lProcess2"/>
    <dgm:cxn modelId="{F6ECCA36-BA37-4155-9912-1F6B6F324E99}" type="presParOf" srcId="{31CE79D3-ECD7-4AED-BEF4-548AB1F73901}" destId="{9F78194C-4209-4D58-B714-4CADD90CAC0C}" srcOrd="0" destOrd="0" presId="urn:microsoft.com/office/officeart/2005/8/layout/lProcess2"/>
    <dgm:cxn modelId="{201572A1-F524-48BC-AA93-822C68828960}" type="presParOf" srcId="{31CE79D3-ECD7-4AED-BEF4-548AB1F73901}" destId="{139080AC-C594-4447-A6F1-8316A7C6BFED}" srcOrd="1" destOrd="0" presId="urn:microsoft.com/office/officeart/2005/8/layout/lProcess2"/>
    <dgm:cxn modelId="{643D9EF2-671F-43A6-BC94-B027B107B733}" type="presParOf" srcId="{31CE79D3-ECD7-4AED-BEF4-548AB1F73901}" destId="{FDEA486B-7DB6-4FF0-9562-F908631D1EC4}" srcOrd="2"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89AB205-8847-4EC8-8C89-60F0E7A86837}" type="doc">
      <dgm:prSet loTypeId="urn:microsoft.com/office/officeart/2009/3/layout/PlusandMinus" loCatId="relationship" qsTypeId="urn:microsoft.com/office/officeart/2005/8/quickstyle/3d1" qsCatId="3D" csTypeId="urn:microsoft.com/office/officeart/2005/8/colors/colorful2" csCatId="colorful" phldr="1"/>
      <dgm:spPr/>
      <dgm:t>
        <a:bodyPr/>
        <a:lstStyle/>
        <a:p>
          <a:endParaRPr lang="en-US"/>
        </a:p>
      </dgm:t>
    </dgm:pt>
    <dgm:pt modelId="{725E4488-8717-4D00-B880-F4F30E89C3B3}">
      <dgm:prSet phldrT="[Text]"/>
      <dgm:spPr/>
      <dgm:t>
        <a:bodyPr/>
        <a:lstStyle/>
        <a:p>
          <a:pPr algn="ctr"/>
          <a:r>
            <a:rPr lang="en-US" dirty="0"/>
            <a:t>Yes</a:t>
          </a:r>
        </a:p>
      </dgm:t>
    </dgm:pt>
    <dgm:pt modelId="{9BEBE083-8B12-468D-8B2D-15B6F85C5B08}" type="parTrans" cxnId="{0F7EA34A-D2AD-4FD7-A05D-3F9070432171}">
      <dgm:prSet/>
      <dgm:spPr/>
      <dgm:t>
        <a:bodyPr/>
        <a:lstStyle/>
        <a:p>
          <a:pPr algn="ctr"/>
          <a:endParaRPr lang="en-US"/>
        </a:p>
      </dgm:t>
    </dgm:pt>
    <dgm:pt modelId="{5230AA4C-278D-4961-9AB8-A1C55BF22431}" type="sibTrans" cxnId="{0F7EA34A-D2AD-4FD7-A05D-3F9070432171}">
      <dgm:prSet/>
      <dgm:spPr/>
      <dgm:t>
        <a:bodyPr/>
        <a:lstStyle/>
        <a:p>
          <a:pPr algn="ctr"/>
          <a:endParaRPr lang="en-US"/>
        </a:p>
      </dgm:t>
    </dgm:pt>
    <dgm:pt modelId="{FC849ED5-6390-4DFF-BD48-F1B8038F9AB3}">
      <dgm:prSet phldrT="[Text]"/>
      <dgm:spPr/>
      <dgm:t>
        <a:bodyPr/>
        <a:lstStyle/>
        <a:p>
          <a:pPr algn="l"/>
          <a:r>
            <a:rPr lang="en-US" dirty="0"/>
            <a:t>Most of the information is on one screen resulting in fewer clicks.</a:t>
          </a:r>
        </a:p>
      </dgm:t>
    </dgm:pt>
    <dgm:pt modelId="{B10F956F-F1A7-4063-9DB3-C3C79A0F9FA8}" type="parTrans" cxnId="{741D4A0F-D16A-471D-9C4D-87DA342D7F92}">
      <dgm:prSet/>
      <dgm:spPr/>
      <dgm:t>
        <a:bodyPr/>
        <a:lstStyle/>
        <a:p>
          <a:pPr algn="ctr"/>
          <a:endParaRPr lang="en-US"/>
        </a:p>
      </dgm:t>
    </dgm:pt>
    <dgm:pt modelId="{4434FDAB-993F-4446-AEFC-8C8392523545}" type="sibTrans" cxnId="{741D4A0F-D16A-471D-9C4D-87DA342D7F92}">
      <dgm:prSet/>
      <dgm:spPr/>
      <dgm:t>
        <a:bodyPr/>
        <a:lstStyle/>
        <a:p>
          <a:pPr algn="ctr"/>
          <a:endParaRPr lang="en-US"/>
        </a:p>
      </dgm:t>
    </dgm:pt>
    <dgm:pt modelId="{8D0838A8-37CE-4A7C-AB82-7AE44CDB14E5}">
      <dgm:prSet phldrT="[Text]"/>
      <dgm:spPr/>
      <dgm:t>
        <a:bodyPr/>
        <a:lstStyle/>
        <a:p>
          <a:pPr algn="ctr"/>
          <a:r>
            <a:rPr lang="en-US" dirty="0"/>
            <a:t>Not</a:t>
          </a:r>
        </a:p>
      </dgm:t>
    </dgm:pt>
    <dgm:pt modelId="{D5522D4A-4941-4064-B449-A4295ACBBEB8}" type="parTrans" cxnId="{9491E319-ADB6-4117-8CA1-B1A71E785978}">
      <dgm:prSet/>
      <dgm:spPr/>
      <dgm:t>
        <a:bodyPr/>
        <a:lstStyle/>
        <a:p>
          <a:pPr algn="ctr"/>
          <a:endParaRPr lang="en-US"/>
        </a:p>
      </dgm:t>
    </dgm:pt>
    <dgm:pt modelId="{9054DF71-4BC7-4550-8E3F-6ADB253299CF}" type="sibTrans" cxnId="{9491E319-ADB6-4117-8CA1-B1A71E785978}">
      <dgm:prSet/>
      <dgm:spPr/>
      <dgm:t>
        <a:bodyPr/>
        <a:lstStyle/>
        <a:p>
          <a:pPr algn="ctr"/>
          <a:endParaRPr lang="en-US"/>
        </a:p>
      </dgm:t>
    </dgm:pt>
    <dgm:pt modelId="{B8362BAA-2922-4149-BE12-A2A6F448CFC1}">
      <dgm:prSet phldrT="[Text]"/>
      <dgm:spPr/>
      <dgm:t>
        <a:bodyPr/>
        <a:lstStyle/>
        <a:p>
          <a:pPr algn="l"/>
          <a:r>
            <a:rPr lang="en-US" dirty="0"/>
            <a:t>The monitor change has made it difficult to navigate with more scrolling.</a:t>
          </a:r>
        </a:p>
      </dgm:t>
    </dgm:pt>
    <dgm:pt modelId="{0A07E04D-FF2B-4AE2-B6F6-F8A1B272E707}" type="parTrans" cxnId="{8D3CAB9C-A3EB-456C-B634-583F19C98724}">
      <dgm:prSet/>
      <dgm:spPr/>
      <dgm:t>
        <a:bodyPr/>
        <a:lstStyle/>
        <a:p>
          <a:pPr algn="ctr"/>
          <a:endParaRPr lang="en-US"/>
        </a:p>
      </dgm:t>
    </dgm:pt>
    <dgm:pt modelId="{79DE6B70-5B01-4394-8265-681FC546AE75}" type="sibTrans" cxnId="{8D3CAB9C-A3EB-456C-B634-583F19C98724}">
      <dgm:prSet/>
      <dgm:spPr/>
      <dgm:t>
        <a:bodyPr/>
        <a:lstStyle/>
        <a:p>
          <a:pPr algn="ctr"/>
          <a:endParaRPr lang="en-US"/>
        </a:p>
      </dgm:t>
    </dgm:pt>
    <dgm:pt modelId="{B78F6834-1A89-4676-AE98-1F061D985400}">
      <dgm:prSet phldrT="[Text]"/>
      <dgm:spPr/>
      <dgm:t>
        <a:bodyPr/>
        <a:lstStyle/>
        <a:p>
          <a:pPr algn="l"/>
          <a:r>
            <a:rPr lang="en-US" dirty="0"/>
            <a:t>Can’t process much of anything.</a:t>
          </a:r>
        </a:p>
      </dgm:t>
    </dgm:pt>
    <dgm:pt modelId="{260EBC7F-693C-4D31-8781-EC2F8A7904F8}" type="parTrans" cxnId="{66C2C984-A07C-4DF3-A9D9-145CCA9540C0}">
      <dgm:prSet/>
      <dgm:spPr/>
      <dgm:t>
        <a:bodyPr/>
        <a:lstStyle/>
        <a:p>
          <a:pPr algn="ctr"/>
          <a:endParaRPr lang="en-US"/>
        </a:p>
      </dgm:t>
    </dgm:pt>
    <dgm:pt modelId="{20BC3261-D218-42EA-999A-AB1182BEB104}" type="sibTrans" cxnId="{66C2C984-A07C-4DF3-A9D9-145CCA9540C0}">
      <dgm:prSet/>
      <dgm:spPr/>
      <dgm:t>
        <a:bodyPr/>
        <a:lstStyle/>
        <a:p>
          <a:pPr algn="ctr"/>
          <a:endParaRPr lang="en-US"/>
        </a:p>
      </dgm:t>
    </dgm:pt>
    <dgm:pt modelId="{65E73D59-9909-4862-9BDF-5C1E82A23891}">
      <dgm:prSet phldrT="[Text]"/>
      <dgm:spPr/>
      <dgm:t>
        <a:bodyPr/>
        <a:lstStyle/>
        <a:p>
          <a:pPr algn="l"/>
          <a:r>
            <a:rPr lang="en-US" dirty="0"/>
            <a:t>It doesn’t improve the experience when I have to use 2 programs for 1 call. </a:t>
          </a:r>
        </a:p>
      </dgm:t>
    </dgm:pt>
    <dgm:pt modelId="{F874F059-A33B-41D0-92CC-03FF71FD5B5B}" type="parTrans" cxnId="{F618F928-5CD0-40C7-B5E1-3A15CE53CEFB}">
      <dgm:prSet/>
      <dgm:spPr/>
      <dgm:t>
        <a:bodyPr/>
        <a:lstStyle/>
        <a:p>
          <a:pPr algn="ctr"/>
          <a:endParaRPr lang="en-US"/>
        </a:p>
      </dgm:t>
    </dgm:pt>
    <dgm:pt modelId="{7AD4CA9D-1442-40E5-9364-733224CB67F7}" type="sibTrans" cxnId="{F618F928-5CD0-40C7-B5E1-3A15CE53CEFB}">
      <dgm:prSet/>
      <dgm:spPr/>
      <dgm:t>
        <a:bodyPr/>
        <a:lstStyle/>
        <a:p>
          <a:pPr algn="ctr"/>
          <a:endParaRPr lang="en-US"/>
        </a:p>
      </dgm:t>
    </dgm:pt>
    <dgm:pt modelId="{4623CA35-F9A4-40AA-8223-5EDA210F66F5}">
      <dgm:prSet phldrT="[Text]"/>
      <dgm:spPr/>
      <dgm:t>
        <a:bodyPr/>
        <a:lstStyle/>
        <a:p>
          <a:pPr algn="l"/>
          <a:r>
            <a:rPr lang="en-US" dirty="0"/>
            <a:t>The retrieval process is much easier. </a:t>
          </a:r>
        </a:p>
      </dgm:t>
    </dgm:pt>
    <dgm:pt modelId="{A31B9D64-283E-4A76-9496-DA187B811323}" type="parTrans" cxnId="{2453D6FA-B7DE-4259-9F30-90D08E8B03D9}">
      <dgm:prSet/>
      <dgm:spPr/>
      <dgm:t>
        <a:bodyPr/>
        <a:lstStyle/>
        <a:p>
          <a:pPr algn="ctr"/>
          <a:endParaRPr lang="en-US"/>
        </a:p>
      </dgm:t>
    </dgm:pt>
    <dgm:pt modelId="{FF163EA6-3636-4D7B-858F-CD50EB570CFB}" type="sibTrans" cxnId="{2453D6FA-B7DE-4259-9F30-90D08E8B03D9}">
      <dgm:prSet/>
      <dgm:spPr/>
      <dgm:t>
        <a:bodyPr/>
        <a:lstStyle/>
        <a:p>
          <a:pPr algn="ctr"/>
          <a:endParaRPr lang="en-US"/>
        </a:p>
      </dgm:t>
    </dgm:pt>
    <dgm:pt modelId="{2DAADCB8-95E3-48B2-8100-2B42A83D37C1}">
      <dgm:prSet/>
      <dgm:spPr/>
      <dgm:t>
        <a:bodyPr/>
        <a:lstStyle/>
        <a:p>
          <a:pPr algn="l"/>
          <a:r>
            <a:rPr lang="en-US" dirty="0"/>
            <a:t>Information is quickly and easily accessed enabling me to respond to the customer faster. </a:t>
          </a:r>
        </a:p>
      </dgm:t>
    </dgm:pt>
    <dgm:pt modelId="{93A0D2A4-AFA6-413D-B57B-81CD4C7F7252}" type="parTrans" cxnId="{5DBF9683-B7F4-4E8C-A349-0D08C5968EAA}">
      <dgm:prSet/>
      <dgm:spPr/>
      <dgm:t>
        <a:bodyPr/>
        <a:lstStyle/>
        <a:p>
          <a:pPr algn="ctr"/>
          <a:endParaRPr lang="en-US"/>
        </a:p>
      </dgm:t>
    </dgm:pt>
    <dgm:pt modelId="{08230FB8-77DB-4E88-9F41-BC7CB5376DE9}" type="sibTrans" cxnId="{5DBF9683-B7F4-4E8C-A349-0D08C5968EAA}">
      <dgm:prSet/>
      <dgm:spPr/>
      <dgm:t>
        <a:bodyPr/>
        <a:lstStyle/>
        <a:p>
          <a:pPr algn="ctr"/>
          <a:endParaRPr lang="en-US"/>
        </a:p>
      </dgm:t>
    </dgm:pt>
    <dgm:pt modelId="{E4B77439-1622-4B72-AA0A-96E74686C4FD}" type="pres">
      <dgm:prSet presAssocID="{E89AB205-8847-4EC8-8C89-60F0E7A86837}" presName="Name0" presStyleCnt="0">
        <dgm:presLayoutVars>
          <dgm:chMax val="2"/>
          <dgm:chPref val="2"/>
          <dgm:dir/>
          <dgm:animOne/>
          <dgm:resizeHandles val="exact"/>
        </dgm:presLayoutVars>
      </dgm:prSet>
      <dgm:spPr/>
      <dgm:t>
        <a:bodyPr/>
        <a:lstStyle/>
        <a:p>
          <a:endParaRPr lang="en-US"/>
        </a:p>
      </dgm:t>
    </dgm:pt>
    <dgm:pt modelId="{E85749E9-EED7-40C4-87A7-45B49C39EA05}" type="pres">
      <dgm:prSet presAssocID="{E89AB205-8847-4EC8-8C89-60F0E7A86837}" presName="Background" presStyleLbl="bgImgPlace1" presStyleIdx="0" presStyleCnt="1" custLinFactNeighborY="691"/>
      <dgm:spPr/>
    </dgm:pt>
    <dgm:pt modelId="{D766CD1E-A3C5-4FD6-955F-446F3300DFF1}" type="pres">
      <dgm:prSet presAssocID="{E89AB205-8847-4EC8-8C89-60F0E7A86837}" presName="ParentText1" presStyleLbl="revTx" presStyleIdx="0" presStyleCnt="2">
        <dgm:presLayoutVars>
          <dgm:chMax val="0"/>
          <dgm:chPref val="0"/>
          <dgm:bulletEnabled val="1"/>
        </dgm:presLayoutVars>
      </dgm:prSet>
      <dgm:spPr/>
      <dgm:t>
        <a:bodyPr/>
        <a:lstStyle/>
        <a:p>
          <a:endParaRPr lang="en-US"/>
        </a:p>
      </dgm:t>
    </dgm:pt>
    <dgm:pt modelId="{A2AFFA60-7261-4595-AD93-A8D727457331}" type="pres">
      <dgm:prSet presAssocID="{E89AB205-8847-4EC8-8C89-60F0E7A86837}" presName="ParentText2" presStyleLbl="revTx" presStyleIdx="1" presStyleCnt="2">
        <dgm:presLayoutVars>
          <dgm:chMax val="0"/>
          <dgm:chPref val="0"/>
          <dgm:bulletEnabled val="1"/>
        </dgm:presLayoutVars>
      </dgm:prSet>
      <dgm:spPr/>
      <dgm:t>
        <a:bodyPr/>
        <a:lstStyle/>
        <a:p>
          <a:endParaRPr lang="en-US"/>
        </a:p>
      </dgm:t>
    </dgm:pt>
    <dgm:pt modelId="{88918B78-3E28-4AF1-AEED-DF2262918169}" type="pres">
      <dgm:prSet presAssocID="{E89AB205-8847-4EC8-8C89-60F0E7A86837}" presName="Plus" presStyleLbl="alignNode1" presStyleIdx="0" presStyleCnt="2"/>
      <dgm:spPr/>
    </dgm:pt>
    <dgm:pt modelId="{186C726E-A261-41DE-936B-E6E37F0C43A1}" type="pres">
      <dgm:prSet presAssocID="{E89AB205-8847-4EC8-8C89-60F0E7A86837}" presName="Minus" presStyleLbl="alignNode1" presStyleIdx="1" presStyleCnt="2"/>
      <dgm:spPr/>
    </dgm:pt>
    <dgm:pt modelId="{CF59B0C2-40F3-4713-9A5C-B066B9BDDFCD}" type="pres">
      <dgm:prSet presAssocID="{E89AB205-8847-4EC8-8C89-60F0E7A86837}" presName="Divider" presStyleLbl="parChTrans1D1" presStyleIdx="0" presStyleCnt="1"/>
      <dgm:spPr/>
    </dgm:pt>
  </dgm:ptLst>
  <dgm:cxnLst>
    <dgm:cxn modelId="{741D4A0F-D16A-471D-9C4D-87DA342D7F92}" srcId="{725E4488-8717-4D00-B880-F4F30E89C3B3}" destId="{FC849ED5-6390-4DFF-BD48-F1B8038F9AB3}" srcOrd="2" destOrd="0" parTransId="{B10F956F-F1A7-4063-9DB3-C3C79A0F9FA8}" sibTransId="{4434FDAB-993F-4446-AEFC-8C8392523545}"/>
    <dgm:cxn modelId="{8D3CAB9C-A3EB-456C-B634-583F19C98724}" srcId="{8D0838A8-37CE-4A7C-AB82-7AE44CDB14E5}" destId="{B8362BAA-2922-4149-BE12-A2A6F448CFC1}" srcOrd="0" destOrd="0" parTransId="{0A07E04D-FF2B-4AE2-B6F6-F8A1B272E707}" sibTransId="{79DE6B70-5B01-4394-8265-681FC546AE75}"/>
    <dgm:cxn modelId="{CF5094AD-0796-47AE-AECD-B4286CFA5571}" type="presOf" srcId="{FC849ED5-6390-4DFF-BD48-F1B8038F9AB3}" destId="{D766CD1E-A3C5-4FD6-955F-446F3300DFF1}" srcOrd="0" destOrd="3" presId="urn:microsoft.com/office/officeart/2009/3/layout/PlusandMinus"/>
    <dgm:cxn modelId="{0F7EA34A-D2AD-4FD7-A05D-3F9070432171}" srcId="{E89AB205-8847-4EC8-8C89-60F0E7A86837}" destId="{725E4488-8717-4D00-B880-F4F30E89C3B3}" srcOrd="0" destOrd="0" parTransId="{9BEBE083-8B12-468D-8B2D-15B6F85C5B08}" sibTransId="{5230AA4C-278D-4961-9AB8-A1C55BF22431}"/>
    <dgm:cxn modelId="{A35AD021-8C7B-434E-8C13-F3E01ADDE89C}" type="presOf" srcId="{65E73D59-9909-4862-9BDF-5C1E82A23891}" destId="{A2AFFA60-7261-4595-AD93-A8D727457331}" srcOrd="0" destOrd="3" presId="urn:microsoft.com/office/officeart/2009/3/layout/PlusandMinus"/>
    <dgm:cxn modelId="{AF553EA2-56C9-40BE-BBED-FD2858C36C30}" type="presOf" srcId="{725E4488-8717-4D00-B880-F4F30E89C3B3}" destId="{D766CD1E-A3C5-4FD6-955F-446F3300DFF1}" srcOrd="0" destOrd="0" presId="urn:microsoft.com/office/officeart/2009/3/layout/PlusandMinus"/>
    <dgm:cxn modelId="{11F94090-3829-49C0-86FC-95CD9D4E0B44}" type="presOf" srcId="{4623CA35-F9A4-40AA-8223-5EDA210F66F5}" destId="{D766CD1E-A3C5-4FD6-955F-446F3300DFF1}" srcOrd="0" destOrd="1" presId="urn:microsoft.com/office/officeart/2009/3/layout/PlusandMinus"/>
    <dgm:cxn modelId="{88296B50-EF25-4A52-9A62-B11238A12604}" type="presOf" srcId="{B8362BAA-2922-4149-BE12-A2A6F448CFC1}" destId="{A2AFFA60-7261-4595-AD93-A8D727457331}" srcOrd="0" destOrd="1" presId="urn:microsoft.com/office/officeart/2009/3/layout/PlusandMinus"/>
    <dgm:cxn modelId="{C0EBC469-A40F-4C3E-BE52-C32E68B2FDE4}" type="presOf" srcId="{8D0838A8-37CE-4A7C-AB82-7AE44CDB14E5}" destId="{A2AFFA60-7261-4595-AD93-A8D727457331}" srcOrd="0" destOrd="0" presId="urn:microsoft.com/office/officeart/2009/3/layout/PlusandMinus"/>
    <dgm:cxn modelId="{9146CF9C-72CD-48BB-8FE1-6CC3A38DB2C0}" type="presOf" srcId="{2DAADCB8-95E3-48B2-8100-2B42A83D37C1}" destId="{D766CD1E-A3C5-4FD6-955F-446F3300DFF1}" srcOrd="0" destOrd="2" presId="urn:microsoft.com/office/officeart/2009/3/layout/PlusandMinus"/>
    <dgm:cxn modelId="{5DBF9683-B7F4-4E8C-A349-0D08C5968EAA}" srcId="{725E4488-8717-4D00-B880-F4F30E89C3B3}" destId="{2DAADCB8-95E3-48B2-8100-2B42A83D37C1}" srcOrd="1" destOrd="0" parTransId="{93A0D2A4-AFA6-413D-B57B-81CD4C7F7252}" sibTransId="{08230FB8-77DB-4E88-9F41-BC7CB5376DE9}"/>
    <dgm:cxn modelId="{07F90D95-A22E-4F1B-85A9-EAA3A6A0B07A}" type="presOf" srcId="{B78F6834-1A89-4676-AE98-1F061D985400}" destId="{A2AFFA60-7261-4595-AD93-A8D727457331}" srcOrd="0" destOrd="2" presId="urn:microsoft.com/office/officeart/2009/3/layout/PlusandMinus"/>
    <dgm:cxn modelId="{66C2C984-A07C-4DF3-A9D9-145CCA9540C0}" srcId="{8D0838A8-37CE-4A7C-AB82-7AE44CDB14E5}" destId="{B78F6834-1A89-4676-AE98-1F061D985400}" srcOrd="1" destOrd="0" parTransId="{260EBC7F-693C-4D31-8781-EC2F8A7904F8}" sibTransId="{20BC3261-D218-42EA-999A-AB1182BEB104}"/>
    <dgm:cxn modelId="{F618F928-5CD0-40C7-B5E1-3A15CE53CEFB}" srcId="{8D0838A8-37CE-4A7C-AB82-7AE44CDB14E5}" destId="{65E73D59-9909-4862-9BDF-5C1E82A23891}" srcOrd="2" destOrd="0" parTransId="{F874F059-A33B-41D0-92CC-03FF71FD5B5B}" sibTransId="{7AD4CA9D-1442-40E5-9364-733224CB67F7}"/>
    <dgm:cxn modelId="{7E6CE902-DF61-4574-B9CB-AC530937B569}" type="presOf" srcId="{E89AB205-8847-4EC8-8C89-60F0E7A86837}" destId="{E4B77439-1622-4B72-AA0A-96E74686C4FD}" srcOrd="0" destOrd="0" presId="urn:microsoft.com/office/officeart/2009/3/layout/PlusandMinus"/>
    <dgm:cxn modelId="{2453D6FA-B7DE-4259-9F30-90D08E8B03D9}" srcId="{725E4488-8717-4D00-B880-F4F30E89C3B3}" destId="{4623CA35-F9A4-40AA-8223-5EDA210F66F5}" srcOrd="0" destOrd="0" parTransId="{A31B9D64-283E-4A76-9496-DA187B811323}" sibTransId="{FF163EA6-3636-4D7B-858F-CD50EB570CFB}"/>
    <dgm:cxn modelId="{9491E319-ADB6-4117-8CA1-B1A71E785978}" srcId="{E89AB205-8847-4EC8-8C89-60F0E7A86837}" destId="{8D0838A8-37CE-4A7C-AB82-7AE44CDB14E5}" srcOrd="1" destOrd="0" parTransId="{D5522D4A-4941-4064-B449-A4295ACBBEB8}" sibTransId="{9054DF71-4BC7-4550-8E3F-6ADB253299CF}"/>
    <dgm:cxn modelId="{9982577D-A79C-4D08-9320-6FDA18869830}" type="presParOf" srcId="{E4B77439-1622-4B72-AA0A-96E74686C4FD}" destId="{E85749E9-EED7-40C4-87A7-45B49C39EA05}" srcOrd="0" destOrd="0" presId="urn:microsoft.com/office/officeart/2009/3/layout/PlusandMinus"/>
    <dgm:cxn modelId="{23B26DD0-00F1-4ED6-B8B9-863CA4769BF5}" type="presParOf" srcId="{E4B77439-1622-4B72-AA0A-96E74686C4FD}" destId="{D766CD1E-A3C5-4FD6-955F-446F3300DFF1}" srcOrd="1" destOrd="0" presId="urn:microsoft.com/office/officeart/2009/3/layout/PlusandMinus"/>
    <dgm:cxn modelId="{B99742BA-4E7C-44D1-8304-2D2E0B2A4EC3}" type="presParOf" srcId="{E4B77439-1622-4B72-AA0A-96E74686C4FD}" destId="{A2AFFA60-7261-4595-AD93-A8D727457331}" srcOrd="2" destOrd="0" presId="urn:microsoft.com/office/officeart/2009/3/layout/PlusandMinus"/>
    <dgm:cxn modelId="{EC161BF5-0575-45F7-AC25-D9F603F24521}" type="presParOf" srcId="{E4B77439-1622-4B72-AA0A-96E74686C4FD}" destId="{88918B78-3E28-4AF1-AEED-DF2262918169}" srcOrd="3" destOrd="0" presId="urn:microsoft.com/office/officeart/2009/3/layout/PlusandMinus"/>
    <dgm:cxn modelId="{6729E87B-7C2C-4729-A210-4B4EE601790B}" type="presParOf" srcId="{E4B77439-1622-4B72-AA0A-96E74686C4FD}" destId="{186C726E-A261-41DE-936B-E6E37F0C43A1}" srcOrd="4" destOrd="0" presId="urn:microsoft.com/office/officeart/2009/3/layout/PlusandMinus"/>
    <dgm:cxn modelId="{F295B63B-367F-487E-897C-666FE3F56B87}" type="presParOf" srcId="{E4B77439-1622-4B72-AA0A-96E74686C4FD}" destId="{CF59B0C2-40F3-4713-9A5C-B066B9BDDFCD}"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849E86D-2BCD-425B-ABC0-630B1CE8BF0E}" type="doc">
      <dgm:prSet loTypeId="urn:microsoft.com/office/officeart/2005/8/layout/list1" loCatId="list" qsTypeId="urn:microsoft.com/office/officeart/2005/8/quickstyle/simple5" qsCatId="simple" csTypeId="urn:microsoft.com/office/officeart/2005/8/colors/colorful3" csCatId="colorful" phldr="1"/>
      <dgm:spPr/>
      <dgm:t>
        <a:bodyPr/>
        <a:lstStyle/>
        <a:p>
          <a:endParaRPr lang="en-US"/>
        </a:p>
      </dgm:t>
    </dgm:pt>
    <dgm:pt modelId="{D17AA070-3F6E-4292-B486-70C0C68E1506}">
      <dgm:prSet phldrT="[Text]"/>
      <dgm:spPr/>
      <dgm:t>
        <a:bodyPr/>
        <a:lstStyle/>
        <a:p>
          <a:r>
            <a:rPr lang="en-US" dirty="0"/>
            <a:t>Our users are familiar and feel comfortable with CRM</a:t>
          </a:r>
        </a:p>
      </dgm:t>
    </dgm:pt>
    <dgm:pt modelId="{CD0FCF9E-BCBE-4600-8E2F-25D4D4812A15}" type="parTrans" cxnId="{E8644094-230A-48EE-B117-705E5629D59E}">
      <dgm:prSet/>
      <dgm:spPr/>
      <dgm:t>
        <a:bodyPr/>
        <a:lstStyle/>
        <a:p>
          <a:endParaRPr lang="en-US"/>
        </a:p>
      </dgm:t>
    </dgm:pt>
    <dgm:pt modelId="{3F07B6E4-5DC1-45AB-825E-25B096DC2C67}" type="sibTrans" cxnId="{E8644094-230A-48EE-B117-705E5629D59E}">
      <dgm:prSet/>
      <dgm:spPr/>
      <dgm:t>
        <a:bodyPr/>
        <a:lstStyle/>
        <a:p>
          <a:endParaRPr lang="en-US"/>
        </a:p>
      </dgm:t>
    </dgm:pt>
    <dgm:pt modelId="{42A65B2D-81E1-4EAC-A3D0-642691779B45}">
      <dgm:prSet phldrT="[Text]"/>
      <dgm:spPr/>
      <dgm:t>
        <a:bodyPr/>
        <a:lstStyle/>
        <a:p>
          <a:r>
            <a:rPr lang="en-US" dirty="0"/>
            <a:t>Agents use CRM for most of the calls they receive.</a:t>
          </a:r>
        </a:p>
      </dgm:t>
    </dgm:pt>
    <dgm:pt modelId="{862E14FA-E62B-4607-B327-5308885A18F5}" type="parTrans" cxnId="{084ABAAA-2E65-47A9-8948-2C4241E72D24}">
      <dgm:prSet/>
      <dgm:spPr/>
      <dgm:t>
        <a:bodyPr/>
        <a:lstStyle/>
        <a:p>
          <a:endParaRPr lang="en-US"/>
        </a:p>
      </dgm:t>
    </dgm:pt>
    <dgm:pt modelId="{BB6094A2-FC20-4993-B3A4-CD5B649E3451}" type="sibTrans" cxnId="{084ABAAA-2E65-47A9-8948-2C4241E72D24}">
      <dgm:prSet/>
      <dgm:spPr/>
      <dgm:t>
        <a:bodyPr/>
        <a:lstStyle/>
        <a:p>
          <a:endParaRPr lang="en-US"/>
        </a:p>
      </dgm:t>
    </dgm:pt>
    <dgm:pt modelId="{66FE8BDD-AD40-4939-AE98-E82D87056824}">
      <dgm:prSet phldrT="[Text]"/>
      <dgm:spPr/>
      <dgm:t>
        <a:bodyPr/>
        <a:lstStyle/>
        <a:p>
          <a:r>
            <a:rPr lang="en-US" dirty="0"/>
            <a:t>Agents want to use the CRM for more including emergencies.</a:t>
          </a:r>
        </a:p>
      </dgm:t>
    </dgm:pt>
    <dgm:pt modelId="{A5E36539-FC90-4545-97E7-5E2B08B45891}" type="parTrans" cxnId="{20F8CC44-7286-4A47-BD55-3F9616040B69}">
      <dgm:prSet/>
      <dgm:spPr/>
      <dgm:t>
        <a:bodyPr/>
        <a:lstStyle/>
        <a:p>
          <a:endParaRPr lang="en-US"/>
        </a:p>
      </dgm:t>
    </dgm:pt>
    <dgm:pt modelId="{7CC2B128-B2B6-4C3A-B4E1-33B424F696AC}" type="sibTrans" cxnId="{20F8CC44-7286-4A47-BD55-3F9616040B69}">
      <dgm:prSet/>
      <dgm:spPr/>
      <dgm:t>
        <a:bodyPr/>
        <a:lstStyle/>
        <a:p>
          <a:endParaRPr lang="en-US"/>
        </a:p>
      </dgm:t>
    </dgm:pt>
    <dgm:pt modelId="{DE0B1D1C-9208-4283-B2FE-9A94EB917931}">
      <dgm:prSet phldrT="[Text]"/>
      <dgm:spPr/>
      <dgm:t>
        <a:bodyPr/>
        <a:lstStyle/>
        <a:p>
          <a:r>
            <a:rPr lang="en-US" dirty="0"/>
            <a:t>Agents want to get informed via email, leadership, huddles and training.</a:t>
          </a:r>
        </a:p>
      </dgm:t>
    </dgm:pt>
    <dgm:pt modelId="{CEBA0D76-320F-4FDB-B585-FB855E0EC8E3}" type="parTrans" cxnId="{9C1CB669-28E1-4834-AA26-4691D223E942}">
      <dgm:prSet/>
      <dgm:spPr/>
      <dgm:t>
        <a:bodyPr/>
        <a:lstStyle/>
        <a:p>
          <a:endParaRPr lang="en-US"/>
        </a:p>
      </dgm:t>
    </dgm:pt>
    <dgm:pt modelId="{27B0AF3A-792A-47A7-8905-7182DF0BEBE4}" type="sibTrans" cxnId="{9C1CB669-28E1-4834-AA26-4691D223E942}">
      <dgm:prSet/>
      <dgm:spPr/>
      <dgm:t>
        <a:bodyPr/>
        <a:lstStyle/>
        <a:p>
          <a:endParaRPr lang="en-US"/>
        </a:p>
      </dgm:t>
    </dgm:pt>
    <dgm:pt modelId="{BF4051D9-7D86-40D2-BEB2-216AA28AE20D}">
      <dgm:prSet phldrT="[Text]"/>
      <dgm:spPr/>
      <dgm:t>
        <a:bodyPr/>
        <a:lstStyle/>
        <a:p>
          <a:r>
            <a:rPr lang="en-US" dirty="0"/>
            <a:t>How do they use the CRM?</a:t>
          </a:r>
        </a:p>
      </dgm:t>
    </dgm:pt>
    <dgm:pt modelId="{02B51636-7705-4787-BF3D-3879276D7B0F}" type="parTrans" cxnId="{2D46BCBB-15D9-43AE-A98D-20C46CB74DC1}">
      <dgm:prSet/>
      <dgm:spPr/>
      <dgm:t>
        <a:bodyPr/>
        <a:lstStyle/>
        <a:p>
          <a:endParaRPr lang="en-US"/>
        </a:p>
      </dgm:t>
    </dgm:pt>
    <dgm:pt modelId="{463CF938-3C32-4246-8898-C9799AA2DE12}" type="sibTrans" cxnId="{2D46BCBB-15D9-43AE-A98D-20C46CB74DC1}">
      <dgm:prSet/>
      <dgm:spPr/>
      <dgm:t>
        <a:bodyPr/>
        <a:lstStyle/>
        <a:p>
          <a:endParaRPr lang="en-US"/>
        </a:p>
      </dgm:t>
    </dgm:pt>
    <dgm:pt modelId="{73D27EBE-126B-4F5B-A328-C3CB11240B9A}">
      <dgm:prSet phldrT="[Text]"/>
      <dgm:spPr/>
      <dgm:t>
        <a:bodyPr/>
        <a:lstStyle/>
        <a:p>
          <a:r>
            <a:rPr lang="en-US" dirty="0"/>
            <a:t>How can we get them informed?</a:t>
          </a:r>
        </a:p>
      </dgm:t>
    </dgm:pt>
    <dgm:pt modelId="{EA5F1F20-A857-444B-9550-1102A27D219E}" type="parTrans" cxnId="{B7CAA878-330D-45CD-8C83-9806B70E2820}">
      <dgm:prSet/>
      <dgm:spPr/>
      <dgm:t>
        <a:bodyPr/>
        <a:lstStyle/>
        <a:p>
          <a:endParaRPr lang="en-US"/>
        </a:p>
      </dgm:t>
    </dgm:pt>
    <dgm:pt modelId="{26E2C8E0-50A6-461D-B5F6-DB20A76D6759}" type="sibTrans" cxnId="{B7CAA878-330D-45CD-8C83-9806B70E2820}">
      <dgm:prSet/>
      <dgm:spPr/>
      <dgm:t>
        <a:bodyPr/>
        <a:lstStyle/>
        <a:p>
          <a:endParaRPr lang="en-US"/>
        </a:p>
      </dgm:t>
    </dgm:pt>
    <dgm:pt modelId="{26FFA267-EA43-409F-A3EE-02926A5837BF}">
      <dgm:prSet phldrT="[Text]"/>
      <dgm:spPr/>
      <dgm:t>
        <a:bodyPr/>
        <a:lstStyle/>
        <a:p>
          <a:r>
            <a:rPr lang="en-US" dirty="0"/>
            <a:t>How do they feel?</a:t>
          </a:r>
        </a:p>
      </dgm:t>
    </dgm:pt>
    <dgm:pt modelId="{3D553F10-C6DC-45C8-B43B-83755F210335}" type="parTrans" cxnId="{CED1C152-5CD7-453E-A9AB-A8BF066CDA5A}">
      <dgm:prSet/>
      <dgm:spPr/>
      <dgm:t>
        <a:bodyPr/>
        <a:lstStyle/>
        <a:p>
          <a:endParaRPr lang="en-US"/>
        </a:p>
      </dgm:t>
    </dgm:pt>
    <dgm:pt modelId="{64AF2359-82DE-48D2-B3D5-FAF17AD4BAA7}" type="sibTrans" cxnId="{CED1C152-5CD7-453E-A9AB-A8BF066CDA5A}">
      <dgm:prSet/>
      <dgm:spPr/>
      <dgm:t>
        <a:bodyPr/>
        <a:lstStyle/>
        <a:p>
          <a:endParaRPr lang="en-US"/>
        </a:p>
      </dgm:t>
    </dgm:pt>
    <dgm:pt modelId="{09A73386-9093-4A7A-8450-B3018F530DFF}">
      <dgm:prSet phldrT="[Text]"/>
      <dgm:spPr/>
      <dgm:t>
        <a:bodyPr/>
        <a:lstStyle/>
        <a:p>
          <a:r>
            <a:rPr lang="en-US" dirty="0"/>
            <a:t>What's next? </a:t>
          </a:r>
        </a:p>
      </dgm:t>
    </dgm:pt>
    <dgm:pt modelId="{9529058F-7DE0-4775-BDC4-118B7F13BE53}" type="parTrans" cxnId="{3CC68577-43F8-4CDD-80E4-8E88FA9E9CD3}">
      <dgm:prSet/>
      <dgm:spPr/>
      <dgm:t>
        <a:bodyPr/>
        <a:lstStyle/>
        <a:p>
          <a:endParaRPr lang="en-US"/>
        </a:p>
      </dgm:t>
    </dgm:pt>
    <dgm:pt modelId="{39417635-3D5E-4837-8DF9-ED21F47D5A31}" type="sibTrans" cxnId="{3CC68577-43F8-4CDD-80E4-8E88FA9E9CD3}">
      <dgm:prSet/>
      <dgm:spPr/>
      <dgm:t>
        <a:bodyPr/>
        <a:lstStyle/>
        <a:p>
          <a:endParaRPr lang="en-US"/>
        </a:p>
      </dgm:t>
    </dgm:pt>
    <dgm:pt modelId="{D8484D9A-A556-41C7-ACC8-83638F9CF94E}">
      <dgm:prSet phldrT="[Text]"/>
      <dgm:spPr/>
      <dgm:t>
        <a:bodyPr/>
        <a:lstStyle/>
        <a:p>
          <a:r>
            <a:rPr lang="en-US" dirty="0"/>
            <a:t>These survey results are shared with our functional teams to ensure this feedback inspires and guides our steps to ensure we are keeping our end users as a top priority. </a:t>
          </a:r>
        </a:p>
      </dgm:t>
    </dgm:pt>
    <dgm:pt modelId="{74FAC983-B2BC-41F5-8FC8-6EAB41E3A8B6}" type="parTrans" cxnId="{A7686997-8A30-4178-B290-7E3E0D26CB41}">
      <dgm:prSet/>
      <dgm:spPr/>
      <dgm:t>
        <a:bodyPr/>
        <a:lstStyle/>
        <a:p>
          <a:endParaRPr lang="en-US"/>
        </a:p>
      </dgm:t>
    </dgm:pt>
    <dgm:pt modelId="{49E88BC4-B8FE-4646-B03B-4A9A4782E8A9}" type="sibTrans" cxnId="{A7686997-8A30-4178-B290-7E3E0D26CB41}">
      <dgm:prSet/>
      <dgm:spPr/>
      <dgm:t>
        <a:bodyPr/>
        <a:lstStyle/>
        <a:p>
          <a:endParaRPr lang="en-US"/>
        </a:p>
      </dgm:t>
    </dgm:pt>
    <dgm:pt modelId="{798B21A0-1C1D-43A2-A218-4CCC6143BA9F}" type="pres">
      <dgm:prSet presAssocID="{1849E86D-2BCD-425B-ABC0-630B1CE8BF0E}" presName="linear" presStyleCnt="0">
        <dgm:presLayoutVars>
          <dgm:dir/>
          <dgm:animLvl val="lvl"/>
          <dgm:resizeHandles val="exact"/>
        </dgm:presLayoutVars>
      </dgm:prSet>
      <dgm:spPr/>
      <dgm:t>
        <a:bodyPr/>
        <a:lstStyle/>
        <a:p>
          <a:endParaRPr lang="en-US"/>
        </a:p>
      </dgm:t>
    </dgm:pt>
    <dgm:pt modelId="{9EC8CF37-0593-436F-A37A-81515FE64991}" type="pres">
      <dgm:prSet presAssocID="{26FFA267-EA43-409F-A3EE-02926A5837BF}" presName="parentLin" presStyleCnt="0"/>
      <dgm:spPr/>
    </dgm:pt>
    <dgm:pt modelId="{B1AB72B8-3E44-438F-A8D5-84CC31CF3B0E}" type="pres">
      <dgm:prSet presAssocID="{26FFA267-EA43-409F-A3EE-02926A5837BF}" presName="parentLeftMargin" presStyleLbl="node1" presStyleIdx="0" presStyleCnt="4"/>
      <dgm:spPr/>
      <dgm:t>
        <a:bodyPr/>
        <a:lstStyle/>
        <a:p>
          <a:endParaRPr lang="en-US"/>
        </a:p>
      </dgm:t>
    </dgm:pt>
    <dgm:pt modelId="{7FDC262D-77A5-400E-9B6E-712AECE7C885}" type="pres">
      <dgm:prSet presAssocID="{26FFA267-EA43-409F-A3EE-02926A5837BF}" presName="parentText" presStyleLbl="node1" presStyleIdx="0" presStyleCnt="4">
        <dgm:presLayoutVars>
          <dgm:chMax val="0"/>
          <dgm:bulletEnabled val="1"/>
        </dgm:presLayoutVars>
      </dgm:prSet>
      <dgm:spPr/>
      <dgm:t>
        <a:bodyPr/>
        <a:lstStyle/>
        <a:p>
          <a:endParaRPr lang="en-US"/>
        </a:p>
      </dgm:t>
    </dgm:pt>
    <dgm:pt modelId="{32CF1BFA-039A-4A10-B93A-8AD7C1E55BB5}" type="pres">
      <dgm:prSet presAssocID="{26FFA267-EA43-409F-A3EE-02926A5837BF}" presName="negativeSpace" presStyleCnt="0"/>
      <dgm:spPr/>
    </dgm:pt>
    <dgm:pt modelId="{9F84AA65-3A2C-4892-86D1-FFE81C047ABA}" type="pres">
      <dgm:prSet presAssocID="{26FFA267-EA43-409F-A3EE-02926A5837BF}" presName="childText" presStyleLbl="conFgAcc1" presStyleIdx="0" presStyleCnt="4">
        <dgm:presLayoutVars>
          <dgm:bulletEnabled val="1"/>
        </dgm:presLayoutVars>
      </dgm:prSet>
      <dgm:spPr/>
      <dgm:t>
        <a:bodyPr/>
        <a:lstStyle/>
        <a:p>
          <a:endParaRPr lang="en-US"/>
        </a:p>
      </dgm:t>
    </dgm:pt>
    <dgm:pt modelId="{D905D187-9581-4BC2-B4C6-29635D1A7CD5}" type="pres">
      <dgm:prSet presAssocID="{64AF2359-82DE-48D2-B3D5-FAF17AD4BAA7}" presName="spaceBetweenRectangles" presStyleCnt="0"/>
      <dgm:spPr/>
    </dgm:pt>
    <dgm:pt modelId="{E8645375-6A41-4DA0-9326-8A49FFA371A2}" type="pres">
      <dgm:prSet presAssocID="{BF4051D9-7D86-40D2-BEB2-216AA28AE20D}" presName="parentLin" presStyleCnt="0"/>
      <dgm:spPr/>
    </dgm:pt>
    <dgm:pt modelId="{01125469-3C0F-471D-9EE1-1657B62B4EF7}" type="pres">
      <dgm:prSet presAssocID="{BF4051D9-7D86-40D2-BEB2-216AA28AE20D}" presName="parentLeftMargin" presStyleLbl="node1" presStyleIdx="0" presStyleCnt="4"/>
      <dgm:spPr/>
      <dgm:t>
        <a:bodyPr/>
        <a:lstStyle/>
        <a:p>
          <a:endParaRPr lang="en-US"/>
        </a:p>
      </dgm:t>
    </dgm:pt>
    <dgm:pt modelId="{B136D515-A2B2-4006-A8DD-F9EB81ABD92E}" type="pres">
      <dgm:prSet presAssocID="{BF4051D9-7D86-40D2-BEB2-216AA28AE20D}" presName="parentText" presStyleLbl="node1" presStyleIdx="1" presStyleCnt="4">
        <dgm:presLayoutVars>
          <dgm:chMax val="0"/>
          <dgm:bulletEnabled val="1"/>
        </dgm:presLayoutVars>
      </dgm:prSet>
      <dgm:spPr/>
      <dgm:t>
        <a:bodyPr/>
        <a:lstStyle/>
        <a:p>
          <a:endParaRPr lang="en-US"/>
        </a:p>
      </dgm:t>
    </dgm:pt>
    <dgm:pt modelId="{594A8956-65EF-4475-AA1F-23B4E2E0307B}" type="pres">
      <dgm:prSet presAssocID="{BF4051D9-7D86-40D2-BEB2-216AA28AE20D}" presName="negativeSpace" presStyleCnt="0"/>
      <dgm:spPr/>
    </dgm:pt>
    <dgm:pt modelId="{54A79234-1DEB-42DE-B456-6A28F63A6024}" type="pres">
      <dgm:prSet presAssocID="{BF4051D9-7D86-40D2-BEB2-216AA28AE20D}" presName="childText" presStyleLbl="conFgAcc1" presStyleIdx="1" presStyleCnt="4">
        <dgm:presLayoutVars>
          <dgm:bulletEnabled val="1"/>
        </dgm:presLayoutVars>
      </dgm:prSet>
      <dgm:spPr/>
      <dgm:t>
        <a:bodyPr/>
        <a:lstStyle/>
        <a:p>
          <a:endParaRPr lang="en-US"/>
        </a:p>
      </dgm:t>
    </dgm:pt>
    <dgm:pt modelId="{44BDDEEA-8D49-4BF3-88CC-5207D40D382E}" type="pres">
      <dgm:prSet presAssocID="{463CF938-3C32-4246-8898-C9799AA2DE12}" presName="spaceBetweenRectangles" presStyleCnt="0"/>
      <dgm:spPr/>
    </dgm:pt>
    <dgm:pt modelId="{9E36EF88-40B3-46A0-A2FD-B7BF056CDBAA}" type="pres">
      <dgm:prSet presAssocID="{73D27EBE-126B-4F5B-A328-C3CB11240B9A}" presName="parentLin" presStyleCnt="0"/>
      <dgm:spPr/>
    </dgm:pt>
    <dgm:pt modelId="{413AEFF7-6728-4D6E-B653-8F552DD6D46C}" type="pres">
      <dgm:prSet presAssocID="{73D27EBE-126B-4F5B-A328-C3CB11240B9A}" presName="parentLeftMargin" presStyleLbl="node1" presStyleIdx="1" presStyleCnt="4"/>
      <dgm:spPr/>
      <dgm:t>
        <a:bodyPr/>
        <a:lstStyle/>
        <a:p>
          <a:endParaRPr lang="en-US"/>
        </a:p>
      </dgm:t>
    </dgm:pt>
    <dgm:pt modelId="{68D955A8-F194-417E-8140-217BA9149E76}" type="pres">
      <dgm:prSet presAssocID="{73D27EBE-126B-4F5B-A328-C3CB11240B9A}" presName="parentText" presStyleLbl="node1" presStyleIdx="2" presStyleCnt="4">
        <dgm:presLayoutVars>
          <dgm:chMax val="0"/>
          <dgm:bulletEnabled val="1"/>
        </dgm:presLayoutVars>
      </dgm:prSet>
      <dgm:spPr/>
      <dgm:t>
        <a:bodyPr/>
        <a:lstStyle/>
        <a:p>
          <a:endParaRPr lang="en-US"/>
        </a:p>
      </dgm:t>
    </dgm:pt>
    <dgm:pt modelId="{B70417C5-F989-4E0D-9B6F-2D25C8822957}" type="pres">
      <dgm:prSet presAssocID="{73D27EBE-126B-4F5B-A328-C3CB11240B9A}" presName="negativeSpace" presStyleCnt="0"/>
      <dgm:spPr/>
    </dgm:pt>
    <dgm:pt modelId="{AB4049E5-6159-48AF-B0C3-B17477D3333B}" type="pres">
      <dgm:prSet presAssocID="{73D27EBE-126B-4F5B-A328-C3CB11240B9A}" presName="childText" presStyleLbl="conFgAcc1" presStyleIdx="2" presStyleCnt="4">
        <dgm:presLayoutVars>
          <dgm:bulletEnabled val="1"/>
        </dgm:presLayoutVars>
      </dgm:prSet>
      <dgm:spPr/>
      <dgm:t>
        <a:bodyPr/>
        <a:lstStyle/>
        <a:p>
          <a:endParaRPr lang="en-US"/>
        </a:p>
      </dgm:t>
    </dgm:pt>
    <dgm:pt modelId="{B05BD963-2257-4997-8AFE-BB2B2A120CBB}" type="pres">
      <dgm:prSet presAssocID="{26E2C8E0-50A6-461D-B5F6-DB20A76D6759}" presName="spaceBetweenRectangles" presStyleCnt="0"/>
      <dgm:spPr/>
    </dgm:pt>
    <dgm:pt modelId="{4A048985-CE96-4D5C-A67E-2A5A9A871A11}" type="pres">
      <dgm:prSet presAssocID="{09A73386-9093-4A7A-8450-B3018F530DFF}" presName="parentLin" presStyleCnt="0"/>
      <dgm:spPr/>
    </dgm:pt>
    <dgm:pt modelId="{66FC0D00-D74A-4301-BDD4-94E1FCEADC0C}" type="pres">
      <dgm:prSet presAssocID="{09A73386-9093-4A7A-8450-B3018F530DFF}" presName="parentLeftMargin" presStyleLbl="node1" presStyleIdx="2" presStyleCnt="4"/>
      <dgm:spPr/>
      <dgm:t>
        <a:bodyPr/>
        <a:lstStyle/>
        <a:p>
          <a:endParaRPr lang="en-US"/>
        </a:p>
      </dgm:t>
    </dgm:pt>
    <dgm:pt modelId="{C65F6382-D398-4B96-99BF-32DF7D04CF9A}" type="pres">
      <dgm:prSet presAssocID="{09A73386-9093-4A7A-8450-B3018F530DFF}" presName="parentText" presStyleLbl="node1" presStyleIdx="3" presStyleCnt="4">
        <dgm:presLayoutVars>
          <dgm:chMax val="0"/>
          <dgm:bulletEnabled val="1"/>
        </dgm:presLayoutVars>
      </dgm:prSet>
      <dgm:spPr/>
      <dgm:t>
        <a:bodyPr/>
        <a:lstStyle/>
        <a:p>
          <a:endParaRPr lang="en-US"/>
        </a:p>
      </dgm:t>
    </dgm:pt>
    <dgm:pt modelId="{C6ED7EB8-5875-413F-A7AB-1639A12056AF}" type="pres">
      <dgm:prSet presAssocID="{09A73386-9093-4A7A-8450-B3018F530DFF}" presName="negativeSpace" presStyleCnt="0"/>
      <dgm:spPr/>
    </dgm:pt>
    <dgm:pt modelId="{BB091E66-9826-42C0-BCEC-232115F233C6}" type="pres">
      <dgm:prSet presAssocID="{09A73386-9093-4A7A-8450-B3018F530DFF}" presName="childText" presStyleLbl="conFgAcc1" presStyleIdx="3" presStyleCnt="4">
        <dgm:presLayoutVars>
          <dgm:bulletEnabled val="1"/>
        </dgm:presLayoutVars>
      </dgm:prSet>
      <dgm:spPr/>
      <dgm:t>
        <a:bodyPr/>
        <a:lstStyle/>
        <a:p>
          <a:endParaRPr lang="en-US"/>
        </a:p>
      </dgm:t>
    </dgm:pt>
  </dgm:ptLst>
  <dgm:cxnLst>
    <dgm:cxn modelId="{20F8CC44-7286-4A47-BD55-3F9616040B69}" srcId="{BF4051D9-7D86-40D2-BEB2-216AA28AE20D}" destId="{66FE8BDD-AD40-4939-AE98-E82D87056824}" srcOrd="1" destOrd="0" parTransId="{A5E36539-FC90-4545-97E7-5E2B08B45891}" sibTransId="{7CC2B128-B2B6-4C3A-B4E1-33B424F696AC}"/>
    <dgm:cxn modelId="{CED1C152-5CD7-453E-A9AB-A8BF066CDA5A}" srcId="{1849E86D-2BCD-425B-ABC0-630B1CE8BF0E}" destId="{26FFA267-EA43-409F-A3EE-02926A5837BF}" srcOrd="0" destOrd="0" parTransId="{3D553F10-C6DC-45C8-B43B-83755F210335}" sibTransId="{64AF2359-82DE-48D2-B3D5-FAF17AD4BAA7}"/>
    <dgm:cxn modelId="{2D46BCBB-15D9-43AE-A98D-20C46CB74DC1}" srcId="{1849E86D-2BCD-425B-ABC0-630B1CE8BF0E}" destId="{BF4051D9-7D86-40D2-BEB2-216AA28AE20D}" srcOrd="1" destOrd="0" parTransId="{02B51636-7705-4787-BF3D-3879276D7B0F}" sibTransId="{463CF938-3C32-4246-8898-C9799AA2DE12}"/>
    <dgm:cxn modelId="{1958AC89-3283-4547-880B-3BE02AB47B06}" type="presOf" srcId="{26FFA267-EA43-409F-A3EE-02926A5837BF}" destId="{B1AB72B8-3E44-438F-A8D5-84CC31CF3B0E}" srcOrd="0" destOrd="0" presId="urn:microsoft.com/office/officeart/2005/8/layout/list1"/>
    <dgm:cxn modelId="{DACD025C-E10D-4DFF-B1B1-C37AD6788858}" type="presOf" srcId="{BF4051D9-7D86-40D2-BEB2-216AA28AE20D}" destId="{B136D515-A2B2-4006-A8DD-F9EB81ABD92E}" srcOrd="1" destOrd="0" presId="urn:microsoft.com/office/officeart/2005/8/layout/list1"/>
    <dgm:cxn modelId="{9C1CB669-28E1-4834-AA26-4691D223E942}" srcId="{73D27EBE-126B-4F5B-A328-C3CB11240B9A}" destId="{DE0B1D1C-9208-4283-B2FE-9A94EB917931}" srcOrd="0" destOrd="0" parTransId="{CEBA0D76-320F-4FDB-B585-FB855E0EC8E3}" sibTransId="{27B0AF3A-792A-47A7-8905-7182DF0BEBE4}"/>
    <dgm:cxn modelId="{53A591C6-8A83-4177-8A0B-7C0683E831DC}" type="presOf" srcId="{D8484D9A-A556-41C7-ACC8-83638F9CF94E}" destId="{BB091E66-9826-42C0-BCEC-232115F233C6}" srcOrd="0" destOrd="0" presId="urn:microsoft.com/office/officeart/2005/8/layout/list1"/>
    <dgm:cxn modelId="{C0BF157E-D05D-414E-865B-609C6743D3CF}" type="presOf" srcId="{73D27EBE-126B-4F5B-A328-C3CB11240B9A}" destId="{413AEFF7-6728-4D6E-B653-8F552DD6D46C}" srcOrd="0" destOrd="0" presId="urn:microsoft.com/office/officeart/2005/8/layout/list1"/>
    <dgm:cxn modelId="{B7CAA878-330D-45CD-8C83-9806B70E2820}" srcId="{1849E86D-2BCD-425B-ABC0-630B1CE8BF0E}" destId="{73D27EBE-126B-4F5B-A328-C3CB11240B9A}" srcOrd="2" destOrd="0" parTransId="{EA5F1F20-A857-444B-9550-1102A27D219E}" sibTransId="{26E2C8E0-50A6-461D-B5F6-DB20A76D6759}"/>
    <dgm:cxn modelId="{D36602FE-36E4-480A-8895-1584765F8C4F}" type="presOf" srcId="{D17AA070-3F6E-4292-B486-70C0C68E1506}" destId="{9F84AA65-3A2C-4892-86D1-FFE81C047ABA}" srcOrd="0" destOrd="0" presId="urn:microsoft.com/office/officeart/2005/8/layout/list1"/>
    <dgm:cxn modelId="{550539A4-6D1F-4104-A04F-77C44198BA95}" type="presOf" srcId="{09A73386-9093-4A7A-8450-B3018F530DFF}" destId="{66FC0D00-D74A-4301-BDD4-94E1FCEADC0C}" srcOrd="0" destOrd="0" presId="urn:microsoft.com/office/officeart/2005/8/layout/list1"/>
    <dgm:cxn modelId="{6D856E0F-F953-4EF0-BF65-24BDEB96AB29}" type="presOf" srcId="{66FE8BDD-AD40-4939-AE98-E82D87056824}" destId="{54A79234-1DEB-42DE-B456-6A28F63A6024}" srcOrd="0" destOrd="1" presId="urn:microsoft.com/office/officeart/2005/8/layout/list1"/>
    <dgm:cxn modelId="{0615D4EB-D899-4451-9877-5BD8AF0293A1}" type="presOf" srcId="{DE0B1D1C-9208-4283-B2FE-9A94EB917931}" destId="{AB4049E5-6159-48AF-B0C3-B17477D3333B}" srcOrd="0" destOrd="0" presId="urn:microsoft.com/office/officeart/2005/8/layout/list1"/>
    <dgm:cxn modelId="{A7686997-8A30-4178-B290-7E3E0D26CB41}" srcId="{09A73386-9093-4A7A-8450-B3018F530DFF}" destId="{D8484D9A-A556-41C7-ACC8-83638F9CF94E}" srcOrd="0" destOrd="0" parTransId="{74FAC983-B2BC-41F5-8FC8-6EAB41E3A8B6}" sibTransId="{49E88BC4-B8FE-4646-B03B-4A9A4782E8A9}"/>
    <dgm:cxn modelId="{127ED1D1-6D41-4583-AB82-29B6EC6761A7}" type="presOf" srcId="{26FFA267-EA43-409F-A3EE-02926A5837BF}" destId="{7FDC262D-77A5-400E-9B6E-712AECE7C885}" srcOrd="1" destOrd="0" presId="urn:microsoft.com/office/officeart/2005/8/layout/list1"/>
    <dgm:cxn modelId="{E8644094-230A-48EE-B117-705E5629D59E}" srcId="{26FFA267-EA43-409F-A3EE-02926A5837BF}" destId="{D17AA070-3F6E-4292-B486-70C0C68E1506}" srcOrd="0" destOrd="0" parTransId="{CD0FCF9E-BCBE-4600-8E2F-25D4D4812A15}" sibTransId="{3F07B6E4-5DC1-45AB-825E-25B096DC2C67}"/>
    <dgm:cxn modelId="{3CC68577-43F8-4CDD-80E4-8E88FA9E9CD3}" srcId="{1849E86D-2BCD-425B-ABC0-630B1CE8BF0E}" destId="{09A73386-9093-4A7A-8450-B3018F530DFF}" srcOrd="3" destOrd="0" parTransId="{9529058F-7DE0-4775-BDC4-118B7F13BE53}" sibTransId="{39417635-3D5E-4837-8DF9-ED21F47D5A31}"/>
    <dgm:cxn modelId="{084ABAAA-2E65-47A9-8948-2C4241E72D24}" srcId="{BF4051D9-7D86-40D2-BEB2-216AA28AE20D}" destId="{42A65B2D-81E1-4EAC-A3D0-642691779B45}" srcOrd="0" destOrd="0" parTransId="{862E14FA-E62B-4607-B327-5308885A18F5}" sibTransId="{BB6094A2-FC20-4993-B3A4-CD5B649E3451}"/>
    <dgm:cxn modelId="{03F24F9B-1C03-42C3-AE95-D1C855261602}" type="presOf" srcId="{BF4051D9-7D86-40D2-BEB2-216AA28AE20D}" destId="{01125469-3C0F-471D-9EE1-1657B62B4EF7}" srcOrd="0" destOrd="0" presId="urn:microsoft.com/office/officeart/2005/8/layout/list1"/>
    <dgm:cxn modelId="{04F0C89F-F7E6-482B-A12B-662543BCD041}" type="presOf" srcId="{09A73386-9093-4A7A-8450-B3018F530DFF}" destId="{C65F6382-D398-4B96-99BF-32DF7D04CF9A}" srcOrd="1" destOrd="0" presId="urn:microsoft.com/office/officeart/2005/8/layout/list1"/>
    <dgm:cxn modelId="{8AF82C8C-1BD4-4754-AB63-8875D4371800}" type="presOf" srcId="{1849E86D-2BCD-425B-ABC0-630B1CE8BF0E}" destId="{798B21A0-1C1D-43A2-A218-4CCC6143BA9F}" srcOrd="0" destOrd="0" presId="urn:microsoft.com/office/officeart/2005/8/layout/list1"/>
    <dgm:cxn modelId="{31ABB73C-ABF1-4223-A6A5-C8FAD2B3F4CF}" type="presOf" srcId="{73D27EBE-126B-4F5B-A328-C3CB11240B9A}" destId="{68D955A8-F194-417E-8140-217BA9149E76}" srcOrd="1" destOrd="0" presId="urn:microsoft.com/office/officeart/2005/8/layout/list1"/>
    <dgm:cxn modelId="{0C9911EF-4A3A-4656-B393-1E7C3BC4EE4D}" type="presOf" srcId="{42A65B2D-81E1-4EAC-A3D0-642691779B45}" destId="{54A79234-1DEB-42DE-B456-6A28F63A6024}" srcOrd="0" destOrd="0" presId="urn:microsoft.com/office/officeart/2005/8/layout/list1"/>
    <dgm:cxn modelId="{256702BE-0DDF-4E10-9C2E-9A3038390BBD}" type="presParOf" srcId="{798B21A0-1C1D-43A2-A218-4CCC6143BA9F}" destId="{9EC8CF37-0593-436F-A37A-81515FE64991}" srcOrd="0" destOrd="0" presId="urn:microsoft.com/office/officeart/2005/8/layout/list1"/>
    <dgm:cxn modelId="{BF9220E3-90AC-4B2D-A67D-1C8C1EF9F8B4}" type="presParOf" srcId="{9EC8CF37-0593-436F-A37A-81515FE64991}" destId="{B1AB72B8-3E44-438F-A8D5-84CC31CF3B0E}" srcOrd="0" destOrd="0" presId="urn:microsoft.com/office/officeart/2005/8/layout/list1"/>
    <dgm:cxn modelId="{46BDDBC3-EB9E-48A4-8D62-AB06C773D777}" type="presParOf" srcId="{9EC8CF37-0593-436F-A37A-81515FE64991}" destId="{7FDC262D-77A5-400E-9B6E-712AECE7C885}" srcOrd="1" destOrd="0" presId="urn:microsoft.com/office/officeart/2005/8/layout/list1"/>
    <dgm:cxn modelId="{034E068E-CB4D-492A-BAF7-7028CFD78178}" type="presParOf" srcId="{798B21A0-1C1D-43A2-A218-4CCC6143BA9F}" destId="{32CF1BFA-039A-4A10-B93A-8AD7C1E55BB5}" srcOrd="1" destOrd="0" presId="urn:microsoft.com/office/officeart/2005/8/layout/list1"/>
    <dgm:cxn modelId="{826DBE7E-8A2C-4AEE-9D6A-B55AFD13254E}" type="presParOf" srcId="{798B21A0-1C1D-43A2-A218-4CCC6143BA9F}" destId="{9F84AA65-3A2C-4892-86D1-FFE81C047ABA}" srcOrd="2" destOrd="0" presId="urn:microsoft.com/office/officeart/2005/8/layout/list1"/>
    <dgm:cxn modelId="{8C5D06CC-F118-43A9-9F94-7B607804696C}" type="presParOf" srcId="{798B21A0-1C1D-43A2-A218-4CCC6143BA9F}" destId="{D905D187-9581-4BC2-B4C6-29635D1A7CD5}" srcOrd="3" destOrd="0" presId="urn:microsoft.com/office/officeart/2005/8/layout/list1"/>
    <dgm:cxn modelId="{3C669FF4-7F6A-4D6F-BD5C-25AC03855C9A}" type="presParOf" srcId="{798B21A0-1C1D-43A2-A218-4CCC6143BA9F}" destId="{E8645375-6A41-4DA0-9326-8A49FFA371A2}" srcOrd="4" destOrd="0" presId="urn:microsoft.com/office/officeart/2005/8/layout/list1"/>
    <dgm:cxn modelId="{9292348B-9DF5-4F28-BB07-0B92F77990CB}" type="presParOf" srcId="{E8645375-6A41-4DA0-9326-8A49FFA371A2}" destId="{01125469-3C0F-471D-9EE1-1657B62B4EF7}" srcOrd="0" destOrd="0" presId="urn:microsoft.com/office/officeart/2005/8/layout/list1"/>
    <dgm:cxn modelId="{5EC19F25-B6A3-4743-841B-896E9EEA8D15}" type="presParOf" srcId="{E8645375-6A41-4DA0-9326-8A49FFA371A2}" destId="{B136D515-A2B2-4006-A8DD-F9EB81ABD92E}" srcOrd="1" destOrd="0" presId="urn:microsoft.com/office/officeart/2005/8/layout/list1"/>
    <dgm:cxn modelId="{F234CFA1-767D-4541-983F-8FCC0714FBDA}" type="presParOf" srcId="{798B21A0-1C1D-43A2-A218-4CCC6143BA9F}" destId="{594A8956-65EF-4475-AA1F-23B4E2E0307B}" srcOrd="5" destOrd="0" presId="urn:microsoft.com/office/officeart/2005/8/layout/list1"/>
    <dgm:cxn modelId="{36B3B3A0-74B4-4B49-9FCF-29BC5FDA29E3}" type="presParOf" srcId="{798B21A0-1C1D-43A2-A218-4CCC6143BA9F}" destId="{54A79234-1DEB-42DE-B456-6A28F63A6024}" srcOrd="6" destOrd="0" presId="urn:microsoft.com/office/officeart/2005/8/layout/list1"/>
    <dgm:cxn modelId="{3DAAED58-2BCA-49A8-8F9C-C70C253E1E3C}" type="presParOf" srcId="{798B21A0-1C1D-43A2-A218-4CCC6143BA9F}" destId="{44BDDEEA-8D49-4BF3-88CC-5207D40D382E}" srcOrd="7" destOrd="0" presId="urn:microsoft.com/office/officeart/2005/8/layout/list1"/>
    <dgm:cxn modelId="{D11A27AF-CAD6-4E67-AC74-83C7006DF025}" type="presParOf" srcId="{798B21A0-1C1D-43A2-A218-4CCC6143BA9F}" destId="{9E36EF88-40B3-46A0-A2FD-B7BF056CDBAA}" srcOrd="8" destOrd="0" presId="urn:microsoft.com/office/officeart/2005/8/layout/list1"/>
    <dgm:cxn modelId="{976A7FD0-7BA6-4D5B-BDCA-A40592C5E12C}" type="presParOf" srcId="{9E36EF88-40B3-46A0-A2FD-B7BF056CDBAA}" destId="{413AEFF7-6728-4D6E-B653-8F552DD6D46C}" srcOrd="0" destOrd="0" presId="urn:microsoft.com/office/officeart/2005/8/layout/list1"/>
    <dgm:cxn modelId="{E5461A17-2621-4326-95A5-85B9BBF6CB0D}" type="presParOf" srcId="{9E36EF88-40B3-46A0-A2FD-B7BF056CDBAA}" destId="{68D955A8-F194-417E-8140-217BA9149E76}" srcOrd="1" destOrd="0" presId="urn:microsoft.com/office/officeart/2005/8/layout/list1"/>
    <dgm:cxn modelId="{A6F2CAEC-D8DA-4851-A15C-D0C0C5A0CA55}" type="presParOf" srcId="{798B21A0-1C1D-43A2-A218-4CCC6143BA9F}" destId="{B70417C5-F989-4E0D-9B6F-2D25C8822957}" srcOrd="9" destOrd="0" presId="urn:microsoft.com/office/officeart/2005/8/layout/list1"/>
    <dgm:cxn modelId="{DBA47F85-C0CD-4878-AB99-D5C3A80B3260}" type="presParOf" srcId="{798B21A0-1C1D-43A2-A218-4CCC6143BA9F}" destId="{AB4049E5-6159-48AF-B0C3-B17477D3333B}" srcOrd="10" destOrd="0" presId="urn:microsoft.com/office/officeart/2005/8/layout/list1"/>
    <dgm:cxn modelId="{6F39B178-877F-415C-A0F9-7C6DE6675538}" type="presParOf" srcId="{798B21A0-1C1D-43A2-A218-4CCC6143BA9F}" destId="{B05BD963-2257-4997-8AFE-BB2B2A120CBB}" srcOrd="11" destOrd="0" presId="urn:microsoft.com/office/officeart/2005/8/layout/list1"/>
    <dgm:cxn modelId="{63714898-01BF-4E08-9CA7-E4B8D0700055}" type="presParOf" srcId="{798B21A0-1C1D-43A2-A218-4CCC6143BA9F}" destId="{4A048985-CE96-4D5C-A67E-2A5A9A871A11}" srcOrd="12" destOrd="0" presId="urn:microsoft.com/office/officeart/2005/8/layout/list1"/>
    <dgm:cxn modelId="{385C2BD4-4A57-467D-B029-6FA383E39B85}" type="presParOf" srcId="{4A048985-CE96-4D5C-A67E-2A5A9A871A11}" destId="{66FC0D00-D74A-4301-BDD4-94E1FCEADC0C}" srcOrd="0" destOrd="0" presId="urn:microsoft.com/office/officeart/2005/8/layout/list1"/>
    <dgm:cxn modelId="{56D544FA-8BF0-4C78-9248-9ACE605E0DDF}" type="presParOf" srcId="{4A048985-CE96-4D5C-A67E-2A5A9A871A11}" destId="{C65F6382-D398-4B96-99BF-32DF7D04CF9A}" srcOrd="1" destOrd="0" presId="urn:microsoft.com/office/officeart/2005/8/layout/list1"/>
    <dgm:cxn modelId="{A1CE9628-8234-46FB-9686-D19E4E4972C3}" type="presParOf" srcId="{798B21A0-1C1D-43A2-A218-4CCC6143BA9F}" destId="{C6ED7EB8-5875-413F-A7AB-1639A12056AF}" srcOrd="13" destOrd="0" presId="urn:microsoft.com/office/officeart/2005/8/layout/list1"/>
    <dgm:cxn modelId="{44A13055-78D0-43EA-BEF2-E92BE547218F}" type="presParOf" srcId="{798B21A0-1C1D-43A2-A218-4CCC6143BA9F}" destId="{BB091E66-9826-42C0-BCEC-232115F233C6}"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8E212E-FD84-4849-9E77-7A3F37832CE3}">
      <dsp:nvSpPr>
        <dsp:cNvPr id="0" name=""/>
        <dsp:cNvSpPr/>
      </dsp:nvSpPr>
      <dsp:spPr>
        <a:xfrm>
          <a:off x="4293" y="0"/>
          <a:ext cx="4130481" cy="4459299"/>
        </a:xfrm>
        <a:prstGeom prst="roundRect">
          <a:avLst>
            <a:gd name="adj" fmla="val 10000"/>
          </a:avLst>
        </a:prstGeom>
        <a:solidFill>
          <a:schemeClr val="accent3">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txBody>
        <a:bodyPr spcFirstLastPara="0" vert="horz" wrap="square" lIns="148590" tIns="148590" rIns="148590" bIns="148590" numCol="1" spcCol="1270" anchor="ctr" anchorCtr="0">
          <a:noAutofit/>
        </a:bodyPr>
        <a:lstStyle/>
        <a:p>
          <a:pPr lvl="0" algn="ctr" defTabSz="1733550">
            <a:lnSpc>
              <a:spcPct val="90000"/>
            </a:lnSpc>
            <a:spcBef>
              <a:spcPct val="0"/>
            </a:spcBef>
            <a:spcAft>
              <a:spcPct val="35000"/>
            </a:spcAft>
          </a:pPr>
          <a:r>
            <a:rPr lang="en-US" sz="3900" kern="1200" dirty="0"/>
            <a:t>Ability to Process Orders</a:t>
          </a:r>
        </a:p>
      </dsp:txBody>
      <dsp:txXfrm>
        <a:off x="4293" y="0"/>
        <a:ext cx="4130481" cy="1337789"/>
      </dsp:txXfrm>
    </dsp:sp>
    <dsp:sp modelId="{BA8D51EF-6899-4A2E-B8EB-D7A8AF36B28E}">
      <dsp:nvSpPr>
        <dsp:cNvPr id="0" name=""/>
        <dsp:cNvSpPr/>
      </dsp:nvSpPr>
      <dsp:spPr>
        <a:xfrm>
          <a:off x="417341" y="1338170"/>
          <a:ext cx="3304384" cy="876073"/>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n-US" sz="1400" kern="1200" dirty="0"/>
            <a:t>Unable to process in CRM</a:t>
          </a:r>
        </a:p>
      </dsp:txBody>
      <dsp:txXfrm>
        <a:off x="443000" y="1363829"/>
        <a:ext cx="3253066" cy="824755"/>
      </dsp:txXfrm>
    </dsp:sp>
    <dsp:sp modelId="{B1AE70BE-73FF-4FE1-B324-574E988012EA}">
      <dsp:nvSpPr>
        <dsp:cNvPr id="0" name=""/>
        <dsp:cNvSpPr/>
      </dsp:nvSpPr>
      <dsp:spPr>
        <a:xfrm>
          <a:off x="417341" y="2349025"/>
          <a:ext cx="3304384" cy="876073"/>
        </a:xfrm>
        <a:prstGeom prst="roundRect">
          <a:avLst>
            <a:gd name="adj" fmla="val 10000"/>
          </a:avLst>
        </a:prstGeom>
        <a:gradFill rotWithShape="0">
          <a:gsLst>
            <a:gs pos="0">
              <a:schemeClr val="accent3">
                <a:hueOff val="1423377"/>
                <a:satOff val="7278"/>
                <a:lumOff val="49"/>
                <a:alphaOff val="0"/>
                <a:tint val="50000"/>
                <a:satMod val="300000"/>
              </a:schemeClr>
            </a:gs>
            <a:gs pos="35000">
              <a:schemeClr val="accent3">
                <a:hueOff val="1423377"/>
                <a:satOff val="7278"/>
                <a:lumOff val="49"/>
                <a:alphaOff val="0"/>
                <a:tint val="37000"/>
                <a:satMod val="300000"/>
              </a:schemeClr>
            </a:gs>
            <a:gs pos="100000">
              <a:schemeClr val="accent3">
                <a:hueOff val="1423377"/>
                <a:satOff val="7278"/>
                <a:lumOff val="49"/>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n-US" sz="1400" kern="1200" dirty="0"/>
            <a:t>I start in CRM then revert back to CSS for specific details</a:t>
          </a:r>
        </a:p>
      </dsp:txBody>
      <dsp:txXfrm>
        <a:off x="443000" y="2374684"/>
        <a:ext cx="3253066" cy="824755"/>
      </dsp:txXfrm>
    </dsp:sp>
    <dsp:sp modelId="{9F61C574-296E-4472-A2D1-AE01D00B1943}">
      <dsp:nvSpPr>
        <dsp:cNvPr id="0" name=""/>
        <dsp:cNvSpPr/>
      </dsp:nvSpPr>
      <dsp:spPr>
        <a:xfrm>
          <a:off x="417341" y="3359879"/>
          <a:ext cx="3304384" cy="876073"/>
        </a:xfrm>
        <a:prstGeom prst="roundRect">
          <a:avLst>
            <a:gd name="adj" fmla="val 10000"/>
          </a:avLst>
        </a:prstGeom>
        <a:gradFill rotWithShape="0">
          <a:gsLst>
            <a:gs pos="0">
              <a:schemeClr val="accent3">
                <a:hueOff val="2846753"/>
                <a:satOff val="14557"/>
                <a:lumOff val="98"/>
                <a:alphaOff val="0"/>
                <a:tint val="50000"/>
                <a:satMod val="300000"/>
              </a:schemeClr>
            </a:gs>
            <a:gs pos="35000">
              <a:schemeClr val="accent3">
                <a:hueOff val="2846753"/>
                <a:satOff val="14557"/>
                <a:lumOff val="98"/>
                <a:alphaOff val="0"/>
                <a:tint val="37000"/>
                <a:satMod val="300000"/>
              </a:schemeClr>
            </a:gs>
            <a:gs pos="100000">
              <a:schemeClr val="accent3">
                <a:hueOff val="2846753"/>
                <a:satOff val="14557"/>
                <a:lumOff val="98"/>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n-US" sz="1400" kern="1200" dirty="0"/>
            <a:t>I use it for basic balance/date information…we have to process requests which can only be done in CSS… </a:t>
          </a:r>
        </a:p>
      </dsp:txBody>
      <dsp:txXfrm>
        <a:off x="443000" y="3385538"/>
        <a:ext cx="3253066" cy="824755"/>
      </dsp:txXfrm>
    </dsp:sp>
    <dsp:sp modelId="{CFD05A23-C681-41AB-B267-2228A70B3701}">
      <dsp:nvSpPr>
        <dsp:cNvPr id="0" name=""/>
        <dsp:cNvSpPr/>
      </dsp:nvSpPr>
      <dsp:spPr>
        <a:xfrm>
          <a:off x="4317259" y="0"/>
          <a:ext cx="4130481" cy="4459299"/>
        </a:xfrm>
        <a:prstGeom prst="roundRect">
          <a:avLst>
            <a:gd name="adj" fmla="val 10000"/>
          </a:avLst>
        </a:prstGeom>
        <a:solidFill>
          <a:schemeClr val="accent3">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txBody>
        <a:bodyPr spcFirstLastPara="0" vert="horz" wrap="square" lIns="148590" tIns="148590" rIns="148590" bIns="148590" numCol="1" spcCol="1270" anchor="ctr" anchorCtr="0">
          <a:noAutofit/>
        </a:bodyPr>
        <a:lstStyle/>
        <a:p>
          <a:pPr lvl="0" algn="ctr" defTabSz="1733550">
            <a:lnSpc>
              <a:spcPct val="90000"/>
            </a:lnSpc>
            <a:spcBef>
              <a:spcPct val="0"/>
            </a:spcBef>
            <a:spcAft>
              <a:spcPct val="35000"/>
            </a:spcAft>
          </a:pPr>
          <a:r>
            <a:rPr lang="en-US" sz="3900" kern="1200" dirty="0"/>
            <a:t>Specific Transactions</a:t>
          </a:r>
        </a:p>
      </dsp:txBody>
      <dsp:txXfrm>
        <a:off x="4317259" y="0"/>
        <a:ext cx="4130481" cy="1337789"/>
      </dsp:txXfrm>
    </dsp:sp>
    <dsp:sp modelId="{9F78194C-4209-4D58-B714-4CADD90CAC0C}">
      <dsp:nvSpPr>
        <dsp:cNvPr id="0" name=""/>
        <dsp:cNvSpPr/>
      </dsp:nvSpPr>
      <dsp:spPr>
        <a:xfrm>
          <a:off x="4857609" y="1339096"/>
          <a:ext cx="3304384" cy="1344539"/>
        </a:xfrm>
        <a:prstGeom prst="roundRect">
          <a:avLst>
            <a:gd name="adj" fmla="val 10000"/>
          </a:avLst>
        </a:prstGeom>
        <a:gradFill rotWithShape="0">
          <a:gsLst>
            <a:gs pos="0">
              <a:schemeClr val="accent3">
                <a:hueOff val="4270129"/>
                <a:satOff val="21836"/>
                <a:lumOff val="146"/>
                <a:alphaOff val="0"/>
                <a:tint val="50000"/>
                <a:satMod val="300000"/>
              </a:schemeClr>
            </a:gs>
            <a:gs pos="35000">
              <a:schemeClr val="accent3">
                <a:hueOff val="4270129"/>
                <a:satOff val="21836"/>
                <a:lumOff val="146"/>
                <a:alphaOff val="0"/>
                <a:tint val="37000"/>
                <a:satMod val="300000"/>
              </a:schemeClr>
            </a:gs>
            <a:gs pos="100000">
              <a:schemeClr val="accent3">
                <a:hueOff val="4270129"/>
                <a:satOff val="21836"/>
                <a:lumOff val="146"/>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n-US" sz="1400" kern="1200" dirty="0"/>
            <a:t>I take more emergency calls then billing calls. </a:t>
          </a:r>
        </a:p>
      </dsp:txBody>
      <dsp:txXfrm>
        <a:off x="4896989" y="1378476"/>
        <a:ext cx="3225624" cy="1265779"/>
      </dsp:txXfrm>
    </dsp:sp>
    <dsp:sp modelId="{FDEA486B-7DB6-4FF0-9562-F908631D1EC4}">
      <dsp:nvSpPr>
        <dsp:cNvPr id="0" name=""/>
        <dsp:cNvSpPr/>
      </dsp:nvSpPr>
      <dsp:spPr>
        <a:xfrm>
          <a:off x="4857609" y="2890487"/>
          <a:ext cx="3304384" cy="1344539"/>
        </a:xfrm>
        <a:prstGeom prst="roundRect">
          <a:avLst>
            <a:gd name="adj" fmla="val 10000"/>
          </a:avLst>
        </a:prstGeom>
        <a:gradFill rotWithShape="0">
          <a:gsLst>
            <a:gs pos="0">
              <a:schemeClr val="accent3">
                <a:hueOff val="5693506"/>
                <a:satOff val="29114"/>
                <a:lumOff val="195"/>
                <a:alphaOff val="0"/>
                <a:tint val="50000"/>
                <a:satMod val="300000"/>
              </a:schemeClr>
            </a:gs>
            <a:gs pos="35000">
              <a:schemeClr val="accent3">
                <a:hueOff val="5693506"/>
                <a:satOff val="29114"/>
                <a:lumOff val="195"/>
                <a:alphaOff val="0"/>
                <a:tint val="37000"/>
                <a:satMod val="300000"/>
              </a:schemeClr>
            </a:gs>
            <a:gs pos="100000">
              <a:schemeClr val="accent3">
                <a:hueOff val="5693506"/>
                <a:satOff val="29114"/>
                <a:lumOff val="195"/>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n-US" sz="1400" kern="1200" dirty="0"/>
            <a:t>I receive escalated calls and generally when I speak to a customer I am making changes on an account. Since the majority of changes occurs in CSS that is what I use. </a:t>
          </a:r>
        </a:p>
      </dsp:txBody>
      <dsp:txXfrm>
        <a:off x="4896989" y="2929867"/>
        <a:ext cx="3225624" cy="12657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5749E9-EED7-40C4-87A7-45B49C39EA05}">
      <dsp:nvSpPr>
        <dsp:cNvPr id="0" name=""/>
        <dsp:cNvSpPr/>
      </dsp:nvSpPr>
      <dsp:spPr>
        <a:xfrm>
          <a:off x="711396" y="1263079"/>
          <a:ext cx="6876837" cy="3553907"/>
        </a:xfrm>
        <a:prstGeom prst="rect">
          <a:avLst/>
        </a:prstGeom>
        <a:gradFill rotWithShape="0">
          <a:gsLst>
            <a:gs pos="0">
              <a:schemeClr val="accent2">
                <a:tint val="50000"/>
                <a:hueOff val="0"/>
                <a:satOff val="0"/>
                <a:lumOff val="0"/>
                <a:alphaOff val="0"/>
                <a:shade val="51000"/>
                <a:satMod val="130000"/>
              </a:schemeClr>
            </a:gs>
            <a:gs pos="80000">
              <a:schemeClr val="accent2">
                <a:tint val="50000"/>
                <a:hueOff val="0"/>
                <a:satOff val="0"/>
                <a:lumOff val="0"/>
                <a:alphaOff val="0"/>
                <a:shade val="93000"/>
                <a:satMod val="130000"/>
              </a:schemeClr>
            </a:gs>
            <a:gs pos="100000">
              <a:schemeClr val="accent2">
                <a:tint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88900" h="88900"/>
          <a:bevelB w="88900" h="31750" prst="angle"/>
        </a:sp3d>
      </dsp:spPr>
      <dsp:style>
        <a:lnRef idx="0">
          <a:scrgbClr r="0" g="0" b="0"/>
        </a:lnRef>
        <a:fillRef idx="3">
          <a:scrgbClr r="0" g="0" b="0"/>
        </a:fillRef>
        <a:effectRef idx="2">
          <a:scrgbClr r="0" g="0" b="0"/>
        </a:effectRef>
        <a:fontRef idx="minor"/>
      </dsp:style>
    </dsp:sp>
    <dsp:sp modelId="{D766CD1E-A3C5-4FD6-955F-446F3300DFF1}">
      <dsp:nvSpPr>
        <dsp:cNvPr id="0" name=""/>
        <dsp:cNvSpPr/>
      </dsp:nvSpPr>
      <dsp:spPr>
        <a:xfrm>
          <a:off x="916911" y="1654155"/>
          <a:ext cx="3193382" cy="3040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lvl="0" algn="ctr" defTabSz="1066800">
            <a:lnSpc>
              <a:spcPct val="90000"/>
            </a:lnSpc>
            <a:spcBef>
              <a:spcPct val="0"/>
            </a:spcBef>
            <a:spcAft>
              <a:spcPct val="35000"/>
            </a:spcAft>
          </a:pPr>
          <a:r>
            <a:rPr lang="en-US" sz="2400" kern="1200" dirty="0"/>
            <a:t>Yes</a:t>
          </a:r>
        </a:p>
        <a:p>
          <a:pPr marL="171450" lvl="1" indent="-171450" algn="l" defTabSz="844550">
            <a:lnSpc>
              <a:spcPct val="90000"/>
            </a:lnSpc>
            <a:spcBef>
              <a:spcPct val="0"/>
            </a:spcBef>
            <a:spcAft>
              <a:spcPct val="15000"/>
            </a:spcAft>
            <a:buChar char="••"/>
          </a:pPr>
          <a:r>
            <a:rPr lang="en-US" sz="1900" kern="1200" dirty="0"/>
            <a:t>The retrieval process is much easier. </a:t>
          </a:r>
        </a:p>
        <a:p>
          <a:pPr marL="171450" lvl="1" indent="-171450" algn="l" defTabSz="844550">
            <a:lnSpc>
              <a:spcPct val="90000"/>
            </a:lnSpc>
            <a:spcBef>
              <a:spcPct val="0"/>
            </a:spcBef>
            <a:spcAft>
              <a:spcPct val="15000"/>
            </a:spcAft>
            <a:buChar char="••"/>
          </a:pPr>
          <a:r>
            <a:rPr lang="en-US" sz="1900" kern="1200" dirty="0"/>
            <a:t>Information is quickly and easily accessed enabling me to respond to the customer faster. </a:t>
          </a:r>
        </a:p>
        <a:p>
          <a:pPr marL="171450" lvl="1" indent="-171450" algn="l" defTabSz="844550">
            <a:lnSpc>
              <a:spcPct val="90000"/>
            </a:lnSpc>
            <a:spcBef>
              <a:spcPct val="0"/>
            </a:spcBef>
            <a:spcAft>
              <a:spcPct val="15000"/>
            </a:spcAft>
            <a:buChar char="••"/>
          </a:pPr>
          <a:r>
            <a:rPr lang="en-US" sz="1900" kern="1200" dirty="0"/>
            <a:t>Most of the information is on one screen resulting in fewer clicks.</a:t>
          </a:r>
        </a:p>
      </dsp:txBody>
      <dsp:txXfrm>
        <a:off x="916911" y="1654155"/>
        <a:ext cx="3193382" cy="3040324"/>
      </dsp:txXfrm>
    </dsp:sp>
    <dsp:sp modelId="{A2AFFA60-7261-4595-AD93-A8D727457331}">
      <dsp:nvSpPr>
        <dsp:cNvPr id="0" name=""/>
        <dsp:cNvSpPr/>
      </dsp:nvSpPr>
      <dsp:spPr>
        <a:xfrm>
          <a:off x="4181433" y="1654155"/>
          <a:ext cx="3193382" cy="3040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lvl="0" algn="ctr" defTabSz="1066800">
            <a:lnSpc>
              <a:spcPct val="90000"/>
            </a:lnSpc>
            <a:spcBef>
              <a:spcPct val="0"/>
            </a:spcBef>
            <a:spcAft>
              <a:spcPct val="35000"/>
            </a:spcAft>
          </a:pPr>
          <a:r>
            <a:rPr lang="en-US" sz="2400" kern="1200" dirty="0"/>
            <a:t>Not</a:t>
          </a:r>
        </a:p>
        <a:p>
          <a:pPr marL="171450" lvl="1" indent="-171450" algn="l" defTabSz="844550">
            <a:lnSpc>
              <a:spcPct val="90000"/>
            </a:lnSpc>
            <a:spcBef>
              <a:spcPct val="0"/>
            </a:spcBef>
            <a:spcAft>
              <a:spcPct val="15000"/>
            </a:spcAft>
            <a:buChar char="••"/>
          </a:pPr>
          <a:r>
            <a:rPr lang="en-US" sz="1900" kern="1200" dirty="0"/>
            <a:t>The monitor change has made it difficult to navigate with more scrolling.</a:t>
          </a:r>
        </a:p>
        <a:p>
          <a:pPr marL="171450" lvl="1" indent="-171450" algn="l" defTabSz="844550">
            <a:lnSpc>
              <a:spcPct val="90000"/>
            </a:lnSpc>
            <a:spcBef>
              <a:spcPct val="0"/>
            </a:spcBef>
            <a:spcAft>
              <a:spcPct val="15000"/>
            </a:spcAft>
            <a:buChar char="••"/>
          </a:pPr>
          <a:r>
            <a:rPr lang="en-US" sz="1900" kern="1200" dirty="0"/>
            <a:t>Can’t process much of anything.</a:t>
          </a:r>
        </a:p>
        <a:p>
          <a:pPr marL="171450" lvl="1" indent="-171450" algn="l" defTabSz="844550">
            <a:lnSpc>
              <a:spcPct val="90000"/>
            </a:lnSpc>
            <a:spcBef>
              <a:spcPct val="0"/>
            </a:spcBef>
            <a:spcAft>
              <a:spcPct val="15000"/>
            </a:spcAft>
            <a:buChar char="••"/>
          </a:pPr>
          <a:r>
            <a:rPr lang="en-US" sz="1900" kern="1200" dirty="0"/>
            <a:t>It doesn’t improve the experience when I have to use 2 programs for 1 call. </a:t>
          </a:r>
        </a:p>
      </dsp:txBody>
      <dsp:txXfrm>
        <a:off x="4181433" y="1654155"/>
        <a:ext cx="3193382" cy="3040324"/>
      </dsp:txXfrm>
    </dsp:sp>
    <dsp:sp modelId="{88918B78-3E28-4AF1-AEED-DF2262918169}">
      <dsp:nvSpPr>
        <dsp:cNvPr id="0" name=""/>
        <dsp:cNvSpPr/>
      </dsp:nvSpPr>
      <dsp:spPr>
        <a:xfrm>
          <a:off x="0" y="527306"/>
          <a:ext cx="1343749" cy="1343749"/>
        </a:xfrm>
        <a:prstGeom prst="plus">
          <a:avLst>
            <a:gd name="adj" fmla="val 3281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186C726E-A261-41DE-936B-E6E37F0C43A1}">
      <dsp:nvSpPr>
        <dsp:cNvPr id="0" name=""/>
        <dsp:cNvSpPr/>
      </dsp:nvSpPr>
      <dsp:spPr>
        <a:xfrm>
          <a:off x="6639705" y="1010551"/>
          <a:ext cx="1264705" cy="433403"/>
        </a:xfrm>
        <a:prstGeom prst="rect">
          <a:avLst/>
        </a:prstGeom>
        <a:gradFill rotWithShape="0">
          <a:gsLst>
            <a:gs pos="0">
              <a:schemeClr val="accent2">
                <a:hueOff val="1212974"/>
                <a:satOff val="-5475"/>
                <a:lumOff val="-10392"/>
                <a:alphaOff val="0"/>
                <a:shade val="51000"/>
                <a:satMod val="130000"/>
              </a:schemeClr>
            </a:gs>
            <a:gs pos="80000">
              <a:schemeClr val="accent2">
                <a:hueOff val="1212974"/>
                <a:satOff val="-5475"/>
                <a:lumOff val="-10392"/>
                <a:alphaOff val="0"/>
                <a:shade val="93000"/>
                <a:satMod val="130000"/>
              </a:schemeClr>
            </a:gs>
            <a:gs pos="100000">
              <a:schemeClr val="accent2">
                <a:hueOff val="1212974"/>
                <a:satOff val="-5475"/>
                <a:lumOff val="-10392"/>
                <a:alphaOff val="0"/>
                <a:shade val="94000"/>
                <a:satMod val="135000"/>
              </a:schemeClr>
            </a:gs>
          </a:gsLst>
          <a:lin ang="16200000" scaled="0"/>
        </a:gradFill>
        <a:ln w="9525" cap="flat" cmpd="sng" algn="ctr">
          <a:solidFill>
            <a:schemeClr val="accent2">
              <a:hueOff val="1212974"/>
              <a:satOff val="-5475"/>
              <a:lumOff val="-10392"/>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CF59B0C2-40F3-4713-9A5C-B066B9BDDFCD}">
      <dsp:nvSpPr>
        <dsp:cNvPr id="0" name=""/>
        <dsp:cNvSpPr/>
      </dsp:nvSpPr>
      <dsp:spPr>
        <a:xfrm>
          <a:off x="4149815" y="1660656"/>
          <a:ext cx="790" cy="2903802"/>
        </a:xfrm>
        <a:prstGeom prst="line">
          <a:avLst/>
        </a:prstGeom>
        <a:noFill/>
        <a:ln w="25400" cap="flat"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84AA65-3A2C-4892-86D1-FFE81C047ABA}">
      <dsp:nvSpPr>
        <dsp:cNvPr id="0" name=""/>
        <dsp:cNvSpPr/>
      </dsp:nvSpPr>
      <dsp:spPr>
        <a:xfrm>
          <a:off x="0" y="376743"/>
          <a:ext cx="10078340" cy="709537"/>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82191" tIns="354076" rIns="782191" bIns="120904" numCol="1" spcCol="1270" anchor="t" anchorCtr="0">
          <a:noAutofit/>
        </a:bodyPr>
        <a:lstStyle/>
        <a:p>
          <a:pPr marL="171450" lvl="1" indent="-171450" algn="l" defTabSz="755650">
            <a:lnSpc>
              <a:spcPct val="90000"/>
            </a:lnSpc>
            <a:spcBef>
              <a:spcPct val="0"/>
            </a:spcBef>
            <a:spcAft>
              <a:spcPct val="15000"/>
            </a:spcAft>
            <a:buChar char="••"/>
          </a:pPr>
          <a:r>
            <a:rPr lang="en-US" sz="1700" kern="1200" dirty="0"/>
            <a:t>Our users are familiar and feel comfortable with CRM</a:t>
          </a:r>
        </a:p>
      </dsp:txBody>
      <dsp:txXfrm>
        <a:off x="0" y="376743"/>
        <a:ext cx="10078340" cy="709537"/>
      </dsp:txXfrm>
    </dsp:sp>
    <dsp:sp modelId="{7FDC262D-77A5-400E-9B6E-712AECE7C885}">
      <dsp:nvSpPr>
        <dsp:cNvPr id="0" name=""/>
        <dsp:cNvSpPr/>
      </dsp:nvSpPr>
      <dsp:spPr>
        <a:xfrm>
          <a:off x="503917" y="125823"/>
          <a:ext cx="7054838" cy="50184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66656" tIns="0" rIns="266656" bIns="0" numCol="1" spcCol="1270" anchor="ctr" anchorCtr="0">
          <a:noAutofit/>
        </a:bodyPr>
        <a:lstStyle/>
        <a:p>
          <a:pPr lvl="0" algn="l" defTabSz="755650">
            <a:lnSpc>
              <a:spcPct val="90000"/>
            </a:lnSpc>
            <a:spcBef>
              <a:spcPct val="0"/>
            </a:spcBef>
            <a:spcAft>
              <a:spcPct val="35000"/>
            </a:spcAft>
          </a:pPr>
          <a:r>
            <a:rPr lang="en-US" sz="1700" kern="1200" dirty="0"/>
            <a:t>How do they feel?</a:t>
          </a:r>
        </a:p>
      </dsp:txBody>
      <dsp:txXfrm>
        <a:off x="528415" y="150321"/>
        <a:ext cx="7005842" cy="452844"/>
      </dsp:txXfrm>
    </dsp:sp>
    <dsp:sp modelId="{54A79234-1DEB-42DE-B456-6A28F63A6024}">
      <dsp:nvSpPr>
        <dsp:cNvPr id="0" name=""/>
        <dsp:cNvSpPr/>
      </dsp:nvSpPr>
      <dsp:spPr>
        <a:xfrm>
          <a:off x="0" y="1429001"/>
          <a:ext cx="10078340" cy="963900"/>
        </a:xfrm>
        <a:prstGeom prst="rect">
          <a:avLst/>
        </a:prstGeom>
        <a:solidFill>
          <a:schemeClr val="lt1">
            <a:alpha val="90000"/>
            <a:hueOff val="0"/>
            <a:satOff val="0"/>
            <a:lumOff val="0"/>
            <a:alphaOff val="0"/>
          </a:schemeClr>
        </a:solidFill>
        <a:ln w="9525" cap="flat" cmpd="sng" algn="ctr">
          <a:solidFill>
            <a:schemeClr val="accent3">
              <a:hueOff val="1897835"/>
              <a:satOff val="9705"/>
              <a:lumOff val="65"/>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82191" tIns="354076" rIns="782191" bIns="120904" numCol="1" spcCol="1270" anchor="t" anchorCtr="0">
          <a:noAutofit/>
        </a:bodyPr>
        <a:lstStyle/>
        <a:p>
          <a:pPr marL="171450" lvl="1" indent="-171450" algn="l" defTabSz="755650">
            <a:lnSpc>
              <a:spcPct val="90000"/>
            </a:lnSpc>
            <a:spcBef>
              <a:spcPct val="0"/>
            </a:spcBef>
            <a:spcAft>
              <a:spcPct val="15000"/>
            </a:spcAft>
            <a:buChar char="••"/>
          </a:pPr>
          <a:r>
            <a:rPr lang="en-US" sz="1700" kern="1200" dirty="0"/>
            <a:t>Agents use CRM for most of the calls they receive.</a:t>
          </a:r>
        </a:p>
        <a:p>
          <a:pPr marL="171450" lvl="1" indent="-171450" algn="l" defTabSz="755650">
            <a:lnSpc>
              <a:spcPct val="90000"/>
            </a:lnSpc>
            <a:spcBef>
              <a:spcPct val="0"/>
            </a:spcBef>
            <a:spcAft>
              <a:spcPct val="15000"/>
            </a:spcAft>
            <a:buChar char="••"/>
          </a:pPr>
          <a:r>
            <a:rPr lang="en-US" sz="1700" kern="1200" dirty="0"/>
            <a:t>Agents want to use the CRM for more including emergencies.</a:t>
          </a:r>
        </a:p>
      </dsp:txBody>
      <dsp:txXfrm>
        <a:off x="0" y="1429001"/>
        <a:ext cx="10078340" cy="963900"/>
      </dsp:txXfrm>
    </dsp:sp>
    <dsp:sp modelId="{B136D515-A2B2-4006-A8DD-F9EB81ABD92E}">
      <dsp:nvSpPr>
        <dsp:cNvPr id="0" name=""/>
        <dsp:cNvSpPr/>
      </dsp:nvSpPr>
      <dsp:spPr>
        <a:xfrm>
          <a:off x="503917" y="1178081"/>
          <a:ext cx="7054838" cy="501840"/>
        </a:xfrm>
        <a:prstGeom prst="roundRect">
          <a:avLst/>
        </a:prstGeom>
        <a:gradFill rotWithShape="0">
          <a:gsLst>
            <a:gs pos="0">
              <a:schemeClr val="accent3">
                <a:hueOff val="1897835"/>
                <a:satOff val="9705"/>
                <a:lumOff val="65"/>
                <a:alphaOff val="0"/>
                <a:shade val="51000"/>
                <a:satMod val="130000"/>
              </a:schemeClr>
            </a:gs>
            <a:gs pos="80000">
              <a:schemeClr val="accent3">
                <a:hueOff val="1897835"/>
                <a:satOff val="9705"/>
                <a:lumOff val="65"/>
                <a:alphaOff val="0"/>
                <a:shade val="93000"/>
                <a:satMod val="130000"/>
              </a:schemeClr>
            </a:gs>
            <a:gs pos="100000">
              <a:schemeClr val="accent3">
                <a:hueOff val="1897835"/>
                <a:satOff val="9705"/>
                <a:lumOff val="6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66656" tIns="0" rIns="266656" bIns="0" numCol="1" spcCol="1270" anchor="ctr" anchorCtr="0">
          <a:noAutofit/>
        </a:bodyPr>
        <a:lstStyle/>
        <a:p>
          <a:pPr lvl="0" algn="l" defTabSz="755650">
            <a:lnSpc>
              <a:spcPct val="90000"/>
            </a:lnSpc>
            <a:spcBef>
              <a:spcPct val="0"/>
            </a:spcBef>
            <a:spcAft>
              <a:spcPct val="35000"/>
            </a:spcAft>
          </a:pPr>
          <a:r>
            <a:rPr lang="en-US" sz="1700" kern="1200" dirty="0"/>
            <a:t>How do they use the CRM?</a:t>
          </a:r>
        </a:p>
      </dsp:txBody>
      <dsp:txXfrm>
        <a:off x="528415" y="1202579"/>
        <a:ext cx="7005842" cy="452844"/>
      </dsp:txXfrm>
    </dsp:sp>
    <dsp:sp modelId="{AB4049E5-6159-48AF-B0C3-B17477D3333B}">
      <dsp:nvSpPr>
        <dsp:cNvPr id="0" name=""/>
        <dsp:cNvSpPr/>
      </dsp:nvSpPr>
      <dsp:spPr>
        <a:xfrm>
          <a:off x="0" y="2735621"/>
          <a:ext cx="10078340" cy="709537"/>
        </a:xfrm>
        <a:prstGeom prst="rect">
          <a:avLst/>
        </a:prstGeom>
        <a:solidFill>
          <a:schemeClr val="lt1">
            <a:alpha val="90000"/>
            <a:hueOff val="0"/>
            <a:satOff val="0"/>
            <a:lumOff val="0"/>
            <a:alphaOff val="0"/>
          </a:schemeClr>
        </a:solidFill>
        <a:ln w="9525" cap="flat" cmpd="sng" algn="ctr">
          <a:solidFill>
            <a:schemeClr val="accent3">
              <a:hueOff val="3795671"/>
              <a:satOff val="19409"/>
              <a:lumOff val="13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82191" tIns="354076" rIns="782191" bIns="120904" numCol="1" spcCol="1270" anchor="t" anchorCtr="0">
          <a:noAutofit/>
        </a:bodyPr>
        <a:lstStyle/>
        <a:p>
          <a:pPr marL="171450" lvl="1" indent="-171450" algn="l" defTabSz="755650">
            <a:lnSpc>
              <a:spcPct val="90000"/>
            </a:lnSpc>
            <a:spcBef>
              <a:spcPct val="0"/>
            </a:spcBef>
            <a:spcAft>
              <a:spcPct val="15000"/>
            </a:spcAft>
            <a:buChar char="••"/>
          </a:pPr>
          <a:r>
            <a:rPr lang="en-US" sz="1700" kern="1200" dirty="0"/>
            <a:t>Agents want to get informed via email, leadership, huddles and training.</a:t>
          </a:r>
        </a:p>
      </dsp:txBody>
      <dsp:txXfrm>
        <a:off x="0" y="2735621"/>
        <a:ext cx="10078340" cy="709537"/>
      </dsp:txXfrm>
    </dsp:sp>
    <dsp:sp modelId="{68D955A8-F194-417E-8140-217BA9149E76}">
      <dsp:nvSpPr>
        <dsp:cNvPr id="0" name=""/>
        <dsp:cNvSpPr/>
      </dsp:nvSpPr>
      <dsp:spPr>
        <a:xfrm>
          <a:off x="503917" y="2484701"/>
          <a:ext cx="7054838" cy="501840"/>
        </a:xfrm>
        <a:prstGeom prst="roundRect">
          <a:avLst/>
        </a:prstGeom>
        <a:gradFill rotWithShape="0">
          <a:gsLst>
            <a:gs pos="0">
              <a:schemeClr val="accent3">
                <a:hueOff val="3795671"/>
                <a:satOff val="19409"/>
                <a:lumOff val="130"/>
                <a:alphaOff val="0"/>
                <a:shade val="51000"/>
                <a:satMod val="130000"/>
              </a:schemeClr>
            </a:gs>
            <a:gs pos="80000">
              <a:schemeClr val="accent3">
                <a:hueOff val="3795671"/>
                <a:satOff val="19409"/>
                <a:lumOff val="130"/>
                <a:alphaOff val="0"/>
                <a:shade val="93000"/>
                <a:satMod val="130000"/>
              </a:schemeClr>
            </a:gs>
            <a:gs pos="100000">
              <a:schemeClr val="accent3">
                <a:hueOff val="3795671"/>
                <a:satOff val="19409"/>
                <a:lumOff val="1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66656" tIns="0" rIns="266656" bIns="0" numCol="1" spcCol="1270" anchor="ctr" anchorCtr="0">
          <a:noAutofit/>
        </a:bodyPr>
        <a:lstStyle/>
        <a:p>
          <a:pPr lvl="0" algn="l" defTabSz="755650">
            <a:lnSpc>
              <a:spcPct val="90000"/>
            </a:lnSpc>
            <a:spcBef>
              <a:spcPct val="0"/>
            </a:spcBef>
            <a:spcAft>
              <a:spcPct val="35000"/>
            </a:spcAft>
          </a:pPr>
          <a:r>
            <a:rPr lang="en-US" sz="1700" kern="1200" dirty="0"/>
            <a:t>How can we get them informed?</a:t>
          </a:r>
        </a:p>
      </dsp:txBody>
      <dsp:txXfrm>
        <a:off x="528415" y="2509199"/>
        <a:ext cx="7005842" cy="452844"/>
      </dsp:txXfrm>
    </dsp:sp>
    <dsp:sp modelId="{BB091E66-9826-42C0-BCEC-232115F233C6}">
      <dsp:nvSpPr>
        <dsp:cNvPr id="0" name=""/>
        <dsp:cNvSpPr/>
      </dsp:nvSpPr>
      <dsp:spPr>
        <a:xfrm>
          <a:off x="0" y="3787878"/>
          <a:ext cx="10078340" cy="937125"/>
        </a:xfrm>
        <a:prstGeom prst="rect">
          <a:avLst/>
        </a:prstGeom>
        <a:solidFill>
          <a:schemeClr val="lt1">
            <a:alpha val="90000"/>
            <a:hueOff val="0"/>
            <a:satOff val="0"/>
            <a:lumOff val="0"/>
            <a:alphaOff val="0"/>
          </a:schemeClr>
        </a:solidFill>
        <a:ln w="9525" cap="flat" cmpd="sng" algn="ctr">
          <a:solidFill>
            <a:schemeClr val="accent3">
              <a:hueOff val="5693506"/>
              <a:satOff val="29114"/>
              <a:lumOff val="195"/>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82191" tIns="354076" rIns="782191" bIns="120904" numCol="1" spcCol="1270" anchor="t" anchorCtr="0">
          <a:noAutofit/>
        </a:bodyPr>
        <a:lstStyle/>
        <a:p>
          <a:pPr marL="171450" lvl="1" indent="-171450" algn="l" defTabSz="755650">
            <a:lnSpc>
              <a:spcPct val="90000"/>
            </a:lnSpc>
            <a:spcBef>
              <a:spcPct val="0"/>
            </a:spcBef>
            <a:spcAft>
              <a:spcPct val="15000"/>
            </a:spcAft>
            <a:buChar char="••"/>
          </a:pPr>
          <a:r>
            <a:rPr lang="en-US" sz="1700" kern="1200" dirty="0"/>
            <a:t>These survey results are shared with our functional teams to ensure this feedback inspires and guides our steps to ensure we are keeping our end users as a top priority. </a:t>
          </a:r>
        </a:p>
      </dsp:txBody>
      <dsp:txXfrm>
        <a:off x="0" y="3787878"/>
        <a:ext cx="10078340" cy="937125"/>
      </dsp:txXfrm>
    </dsp:sp>
    <dsp:sp modelId="{C65F6382-D398-4B96-99BF-32DF7D04CF9A}">
      <dsp:nvSpPr>
        <dsp:cNvPr id="0" name=""/>
        <dsp:cNvSpPr/>
      </dsp:nvSpPr>
      <dsp:spPr>
        <a:xfrm>
          <a:off x="503917" y="3536958"/>
          <a:ext cx="7054838" cy="501840"/>
        </a:xfrm>
        <a:prstGeom prst="roundRect">
          <a:avLst/>
        </a:prstGeom>
        <a:gradFill rotWithShape="0">
          <a:gsLst>
            <a:gs pos="0">
              <a:schemeClr val="accent3">
                <a:hueOff val="5693506"/>
                <a:satOff val="29114"/>
                <a:lumOff val="195"/>
                <a:alphaOff val="0"/>
                <a:shade val="51000"/>
                <a:satMod val="130000"/>
              </a:schemeClr>
            </a:gs>
            <a:gs pos="80000">
              <a:schemeClr val="accent3">
                <a:hueOff val="5693506"/>
                <a:satOff val="29114"/>
                <a:lumOff val="195"/>
                <a:alphaOff val="0"/>
                <a:shade val="93000"/>
                <a:satMod val="130000"/>
              </a:schemeClr>
            </a:gs>
            <a:gs pos="100000">
              <a:schemeClr val="accent3">
                <a:hueOff val="5693506"/>
                <a:satOff val="29114"/>
                <a:lumOff val="19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66656" tIns="0" rIns="266656" bIns="0" numCol="1" spcCol="1270" anchor="ctr" anchorCtr="0">
          <a:noAutofit/>
        </a:bodyPr>
        <a:lstStyle/>
        <a:p>
          <a:pPr lvl="0" algn="l" defTabSz="755650">
            <a:lnSpc>
              <a:spcPct val="90000"/>
            </a:lnSpc>
            <a:spcBef>
              <a:spcPct val="0"/>
            </a:spcBef>
            <a:spcAft>
              <a:spcPct val="35000"/>
            </a:spcAft>
          </a:pPr>
          <a:r>
            <a:rPr lang="en-US" sz="1700" kern="1200" dirty="0"/>
            <a:t>What's next? </a:t>
          </a:r>
        </a:p>
      </dsp:txBody>
      <dsp:txXfrm>
        <a:off x="528415" y="3561456"/>
        <a:ext cx="7005842" cy="452844"/>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362832" cy="464820"/>
          </a:xfrm>
          <a:prstGeom prst="rect">
            <a:avLst/>
          </a:prstGeom>
        </p:spPr>
        <p:txBody>
          <a:bodyPr vert="horz" lIns="93177" tIns="46589" rIns="93177" bIns="46589" rtlCol="0"/>
          <a:lstStyle>
            <a:lvl1pPr algn="l">
              <a:defRPr sz="1200"/>
            </a:lvl1pPr>
          </a:lstStyle>
          <a:p>
            <a:r>
              <a:rPr lang="en-US">
                <a:solidFill>
                  <a:schemeClr val="accent1"/>
                </a:solidFill>
                <a:latin typeface="Salesforce Sans"/>
              </a:rPr>
              <a:t>Presentation Title</a:t>
            </a:r>
          </a:p>
        </p:txBody>
      </p:sp>
      <p:sp>
        <p:nvSpPr>
          <p:cNvPr id="3" name="Date Placeholder 2"/>
          <p:cNvSpPr>
            <a:spLocks noGrp="1"/>
          </p:cNvSpPr>
          <p:nvPr>
            <p:ph type="dt" sz="quarter" idx="1"/>
          </p:nvPr>
        </p:nvSpPr>
        <p:spPr>
          <a:xfrm>
            <a:off x="5494638" y="0"/>
            <a:ext cx="1514140" cy="464820"/>
          </a:xfrm>
          <a:prstGeom prst="rect">
            <a:avLst/>
          </a:prstGeom>
        </p:spPr>
        <p:txBody>
          <a:bodyPr vert="horz" lIns="93177" tIns="46589" rIns="93177" bIns="46589" rtlCol="0"/>
          <a:lstStyle>
            <a:lvl1pPr algn="r">
              <a:defRPr sz="1200"/>
            </a:lvl1pPr>
          </a:lstStyle>
          <a:p>
            <a:pPr algn="l"/>
            <a:r>
              <a:rPr lang="en-US" sz="1100">
                <a:solidFill>
                  <a:schemeClr val="tx1">
                    <a:lumMod val="75000"/>
                    <a:lumOff val="25000"/>
                  </a:schemeClr>
                </a:solidFill>
                <a:latin typeface="Salesforce Sans"/>
              </a:rPr>
              <a:t>Date</a:t>
            </a:r>
          </a:p>
        </p:txBody>
      </p:sp>
      <p:sp>
        <p:nvSpPr>
          <p:cNvPr id="4" name="Footer Placeholder 3"/>
          <p:cNvSpPr>
            <a:spLocks noGrp="1"/>
          </p:cNvSpPr>
          <p:nvPr>
            <p:ph type="ftr" sz="quarter" idx="2"/>
          </p:nvPr>
        </p:nvSpPr>
        <p:spPr>
          <a:xfrm>
            <a:off x="0" y="8996337"/>
            <a:ext cx="3037840" cy="215444"/>
          </a:xfrm>
          <a:prstGeom prst="rect">
            <a:avLst/>
          </a:prstGeom>
          <a:noFill/>
        </p:spPr>
        <p:txBody>
          <a:bodyPr wrap="square" rtlCol="0">
            <a:spAutoFit/>
          </a:bodyPr>
          <a:lstStyle/>
          <a:p>
            <a:r>
              <a:rPr lang="en-US" sz="800">
                <a:solidFill>
                  <a:schemeClr val="tx1">
                    <a:lumMod val="75000"/>
                    <a:lumOff val="25000"/>
                  </a:schemeClr>
                </a:solidFill>
                <a:latin typeface="Salesforce Sans"/>
              </a:rPr>
              <a:t>Copyright Salesforce 2017. Legal Terms and more here.</a:t>
            </a:r>
          </a:p>
        </p:txBody>
      </p:sp>
      <p:sp>
        <p:nvSpPr>
          <p:cNvPr id="6" name="Rectangle 5"/>
          <p:cNvSpPr/>
          <p:nvPr/>
        </p:nvSpPr>
        <p:spPr>
          <a:xfrm flipV="1">
            <a:off x="1" y="9225416"/>
            <a:ext cx="7010400" cy="709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alesforce Sans"/>
            </a:endParaRPr>
          </a:p>
        </p:txBody>
      </p:sp>
      <p:grpSp>
        <p:nvGrpSpPr>
          <p:cNvPr id="8" name="Group 18"/>
          <p:cNvGrpSpPr>
            <a:grpSpLocks noChangeAspect="1"/>
          </p:cNvGrpSpPr>
          <p:nvPr/>
        </p:nvGrpSpPr>
        <p:grpSpPr bwMode="auto">
          <a:xfrm>
            <a:off x="6249040" y="8675676"/>
            <a:ext cx="611829" cy="428383"/>
            <a:chOff x="267" y="-340"/>
            <a:chExt cx="7144" cy="5002"/>
          </a:xfrm>
        </p:grpSpPr>
        <p:sp>
          <p:nvSpPr>
            <p:cNvPr id="9" name="Freeform 19"/>
            <p:cNvSpPr>
              <a:spLocks/>
            </p:cNvSpPr>
            <p:nvPr userDrawn="1"/>
          </p:nvSpPr>
          <p:spPr bwMode="auto">
            <a:xfrm>
              <a:off x="267" y="-340"/>
              <a:ext cx="7144" cy="5002"/>
            </a:xfrm>
            <a:custGeom>
              <a:avLst/>
              <a:gdLst>
                <a:gd name="T0" fmla="*/ 1257 w 3021"/>
                <a:gd name="T1" fmla="*/ 230 h 2114"/>
                <a:gd name="T2" fmla="*/ 1640 w 3021"/>
                <a:gd name="T3" fmla="*/ 66 h 2114"/>
                <a:gd name="T4" fmla="*/ 2106 w 3021"/>
                <a:gd name="T5" fmla="*/ 342 h 2114"/>
                <a:gd name="T6" fmla="*/ 2369 w 3021"/>
                <a:gd name="T7" fmla="*/ 286 h 2114"/>
                <a:gd name="T8" fmla="*/ 3021 w 3021"/>
                <a:gd name="T9" fmla="*/ 943 h 2114"/>
                <a:gd name="T10" fmla="*/ 2369 w 3021"/>
                <a:gd name="T11" fmla="*/ 1600 h 2114"/>
                <a:gd name="T12" fmla="*/ 2241 w 3021"/>
                <a:gd name="T13" fmla="*/ 1587 h 2114"/>
                <a:gd name="T14" fmla="*/ 1826 w 3021"/>
                <a:gd name="T15" fmla="*/ 1831 h 2114"/>
                <a:gd name="T16" fmla="*/ 1618 w 3021"/>
                <a:gd name="T17" fmla="*/ 1783 h 2114"/>
                <a:gd name="T18" fmla="*/ 1118 w 3021"/>
                <a:gd name="T19" fmla="*/ 2114 h 2114"/>
                <a:gd name="T20" fmla="*/ 608 w 3021"/>
                <a:gd name="T21" fmla="*/ 1758 h 2114"/>
                <a:gd name="T22" fmla="*/ 504 w 3021"/>
                <a:gd name="T23" fmla="*/ 1769 h 2114"/>
                <a:gd name="T24" fmla="*/ 0 w 3021"/>
                <a:gd name="T25" fmla="*/ 1260 h 2114"/>
                <a:gd name="T26" fmla="*/ 252 w 3021"/>
                <a:gd name="T27" fmla="*/ 819 h 2114"/>
                <a:gd name="T28" fmla="*/ 204 w 3021"/>
                <a:gd name="T29" fmla="*/ 586 h 2114"/>
                <a:gd name="T30" fmla="*/ 791 w 3021"/>
                <a:gd name="T31" fmla="*/ 0 h 2114"/>
                <a:gd name="T32" fmla="*/ 1257 w 3021"/>
                <a:gd name="T33" fmla="*/ 230 h 2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21" h="2114">
                  <a:moveTo>
                    <a:pt x="1257" y="230"/>
                  </a:moveTo>
                  <a:cubicBezTo>
                    <a:pt x="1355" y="129"/>
                    <a:pt x="1490" y="66"/>
                    <a:pt x="1640" y="66"/>
                  </a:cubicBezTo>
                  <a:cubicBezTo>
                    <a:pt x="1840" y="66"/>
                    <a:pt x="2014" y="177"/>
                    <a:pt x="2106" y="342"/>
                  </a:cubicBezTo>
                  <a:cubicBezTo>
                    <a:pt x="2187" y="306"/>
                    <a:pt x="2276" y="286"/>
                    <a:pt x="2369" y="286"/>
                  </a:cubicBezTo>
                  <a:cubicBezTo>
                    <a:pt x="2729" y="286"/>
                    <a:pt x="3021" y="580"/>
                    <a:pt x="3021" y="943"/>
                  </a:cubicBezTo>
                  <a:cubicBezTo>
                    <a:pt x="3021" y="1306"/>
                    <a:pt x="2729" y="1600"/>
                    <a:pt x="2369" y="1600"/>
                  </a:cubicBezTo>
                  <a:cubicBezTo>
                    <a:pt x="2326" y="1600"/>
                    <a:pt x="2283" y="1595"/>
                    <a:pt x="2241" y="1587"/>
                  </a:cubicBezTo>
                  <a:cubicBezTo>
                    <a:pt x="2160" y="1733"/>
                    <a:pt x="2004" y="1831"/>
                    <a:pt x="1826" y="1831"/>
                  </a:cubicBezTo>
                  <a:cubicBezTo>
                    <a:pt x="1751" y="1831"/>
                    <a:pt x="1680" y="1814"/>
                    <a:pt x="1618" y="1783"/>
                  </a:cubicBezTo>
                  <a:cubicBezTo>
                    <a:pt x="1535" y="1977"/>
                    <a:pt x="1342" y="2114"/>
                    <a:pt x="1118" y="2114"/>
                  </a:cubicBezTo>
                  <a:cubicBezTo>
                    <a:pt x="884" y="2114"/>
                    <a:pt x="685" y="1966"/>
                    <a:pt x="608" y="1758"/>
                  </a:cubicBezTo>
                  <a:cubicBezTo>
                    <a:pt x="575" y="1765"/>
                    <a:pt x="540" y="1769"/>
                    <a:pt x="504" y="1769"/>
                  </a:cubicBezTo>
                  <a:cubicBezTo>
                    <a:pt x="226" y="1769"/>
                    <a:pt x="0" y="1541"/>
                    <a:pt x="0" y="1260"/>
                  </a:cubicBezTo>
                  <a:cubicBezTo>
                    <a:pt x="0" y="1071"/>
                    <a:pt x="102" y="907"/>
                    <a:pt x="252" y="819"/>
                  </a:cubicBezTo>
                  <a:cubicBezTo>
                    <a:pt x="221" y="747"/>
                    <a:pt x="204" y="668"/>
                    <a:pt x="204" y="586"/>
                  </a:cubicBezTo>
                  <a:cubicBezTo>
                    <a:pt x="204" y="262"/>
                    <a:pt x="467" y="0"/>
                    <a:pt x="791" y="0"/>
                  </a:cubicBezTo>
                  <a:cubicBezTo>
                    <a:pt x="981" y="0"/>
                    <a:pt x="1150" y="90"/>
                    <a:pt x="1257" y="230"/>
                  </a:cubicBezTo>
                  <a:close/>
                </a:path>
              </a:pathLst>
            </a:custGeom>
            <a:solidFill>
              <a:srgbClr val="0A9AD7"/>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0" name="Freeform 20"/>
            <p:cNvSpPr>
              <a:spLocks/>
            </p:cNvSpPr>
            <p:nvPr userDrawn="1"/>
          </p:nvSpPr>
          <p:spPr bwMode="auto">
            <a:xfrm>
              <a:off x="1298" y="1671"/>
              <a:ext cx="499" cy="672"/>
            </a:xfrm>
            <a:custGeom>
              <a:avLst/>
              <a:gdLst>
                <a:gd name="T0" fmla="*/ 2 w 211"/>
                <a:gd name="T1" fmla="*/ 246 h 284"/>
                <a:gd name="T2" fmla="*/ 3 w 211"/>
                <a:gd name="T3" fmla="*/ 253 h 284"/>
                <a:gd name="T4" fmla="*/ 20 w 211"/>
                <a:gd name="T5" fmla="*/ 263 h 284"/>
                <a:gd name="T6" fmla="*/ 111 w 211"/>
                <a:gd name="T7" fmla="*/ 284 h 284"/>
                <a:gd name="T8" fmla="*/ 211 w 211"/>
                <a:gd name="T9" fmla="*/ 199 h 284"/>
                <a:gd name="T10" fmla="*/ 211 w 211"/>
                <a:gd name="T11" fmla="*/ 197 h 284"/>
                <a:gd name="T12" fmla="*/ 127 w 211"/>
                <a:gd name="T13" fmla="*/ 118 h 284"/>
                <a:gd name="T14" fmla="*/ 122 w 211"/>
                <a:gd name="T15" fmla="*/ 116 h 284"/>
                <a:gd name="T16" fmla="*/ 64 w 211"/>
                <a:gd name="T17" fmla="*/ 77 h 284"/>
                <a:gd name="T18" fmla="*/ 64 w 211"/>
                <a:gd name="T19" fmla="*/ 76 h 284"/>
                <a:gd name="T20" fmla="*/ 104 w 211"/>
                <a:gd name="T21" fmla="*/ 46 h 284"/>
                <a:gd name="T22" fmla="*/ 183 w 211"/>
                <a:gd name="T23" fmla="*/ 66 h 284"/>
                <a:gd name="T24" fmla="*/ 191 w 211"/>
                <a:gd name="T25" fmla="*/ 64 h 284"/>
                <a:gd name="T26" fmla="*/ 203 w 211"/>
                <a:gd name="T27" fmla="*/ 30 h 284"/>
                <a:gd name="T28" fmla="*/ 200 w 211"/>
                <a:gd name="T29" fmla="*/ 23 h 284"/>
                <a:gd name="T30" fmla="*/ 112 w 211"/>
                <a:gd name="T31" fmla="*/ 0 h 284"/>
                <a:gd name="T32" fmla="*/ 105 w 211"/>
                <a:gd name="T33" fmla="*/ 0 h 284"/>
                <a:gd name="T34" fmla="*/ 9 w 211"/>
                <a:gd name="T35" fmla="*/ 83 h 284"/>
                <a:gd name="T36" fmla="*/ 9 w 211"/>
                <a:gd name="T37" fmla="*/ 84 h 284"/>
                <a:gd name="T38" fmla="*/ 94 w 211"/>
                <a:gd name="T39" fmla="*/ 164 h 284"/>
                <a:gd name="T40" fmla="*/ 100 w 211"/>
                <a:gd name="T41" fmla="*/ 166 h 284"/>
                <a:gd name="T42" fmla="*/ 156 w 211"/>
                <a:gd name="T43" fmla="*/ 204 h 284"/>
                <a:gd name="T44" fmla="*/ 156 w 211"/>
                <a:gd name="T45" fmla="*/ 205 h 284"/>
                <a:gd name="T46" fmla="*/ 112 w 211"/>
                <a:gd name="T47" fmla="*/ 239 h 284"/>
                <a:gd name="T48" fmla="*/ 32 w 211"/>
                <a:gd name="T49" fmla="*/ 216 h 284"/>
                <a:gd name="T50" fmla="*/ 22 w 211"/>
                <a:gd name="T51" fmla="*/ 209 h 284"/>
                <a:gd name="T52" fmla="*/ 14 w 211"/>
                <a:gd name="T53" fmla="*/ 212 h 284"/>
                <a:gd name="T54" fmla="*/ 2 w 211"/>
                <a:gd name="T55" fmla="*/ 24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84">
                  <a:moveTo>
                    <a:pt x="2" y="246"/>
                  </a:moveTo>
                  <a:cubicBezTo>
                    <a:pt x="0" y="251"/>
                    <a:pt x="2" y="252"/>
                    <a:pt x="3" y="253"/>
                  </a:cubicBezTo>
                  <a:cubicBezTo>
                    <a:pt x="9" y="257"/>
                    <a:pt x="15" y="260"/>
                    <a:pt x="20" y="263"/>
                  </a:cubicBezTo>
                  <a:cubicBezTo>
                    <a:pt x="51" y="280"/>
                    <a:pt x="80" y="284"/>
                    <a:pt x="111" y="284"/>
                  </a:cubicBezTo>
                  <a:cubicBezTo>
                    <a:pt x="173" y="284"/>
                    <a:pt x="211" y="252"/>
                    <a:pt x="211" y="199"/>
                  </a:cubicBezTo>
                  <a:cubicBezTo>
                    <a:pt x="211" y="197"/>
                    <a:pt x="211" y="197"/>
                    <a:pt x="211" y="197"/>
                  </a:cubicBezTo>
                  <a:cubicBezTo>
                    <a:pt x="211" y="148"/>
                    <a:pt x="168" y="131"/>
                    <a:pt x="127" y="118"/>
                  </a:cubicBezTo>
                  <a:cubicBezTo>
                    <a:pt x="122" y="116"/>
                    <a:pt x="122" y="116"/>
                    <a:pt x="122" y="116"/>
                  </a:cubicBezTo>
                  <a:cubicBezTo>
                    <a:pt x="91" y="106"/>
                    <a:pt x="64" y="97"/>
                    <a:pt x="64" y="77"/>
                  </a:cubicBezTo>
                  <a:cubicBezTo>
                    <a:pt x="64" y="76"/>
                    <a:pt x="64" y="76"/>
                    <a:pt x="64" y="76"/>
                  </a:cubicBezTo>
                  <a:cubicBezTo>
                    <a:pt x="64" y="59"/>
                    <a:pt x="80" y="46"/>
                    <a:pt x="104" y="46"/>
                  </a:cubicBezTo>
                  <a:cubicBezTo>
                    <a:pt x="131" y="46"/>
                    <a:pt x="162" y="55"/>
                    <a:pt x="183" y="66"/>
                  </a:cubicBezTo>
                  <a:cubicBezTo>
                    <a:pt x="183" y="66"/>
                    <a:pt x="189" y="70"/>
                    <a:pt x="191" y="64"/>
                  </a:cubicBezTo>
                  <a:cubicBezTo>
                    <a:pt x="192" y="61"/>
                    <a:pt x="202" y="33"/>
                    <a:pt x="203" y="30"/>
                  </a:cubicBezTo>
                  <a:cubicBezTo>
                    <a:pt x="205" y="27"/>
                    <a:pt x="203" y="25"/>
                    <a:pt x="200" y="23"/>
                  </a:cubicBezTo>
                  <a:cubicBezTo>
                    <a:pt x="177" y="9"/>
                    <a:pt x="145" y="0"/>
                    <a:pt x="112" y="0"/>
                  </a:cubicBezTo>
                  <a:cubicBezTo>
                    <a:pt x="105" y="0"/>
                    <a:pt x="105" y="0"/>
                    <a:pt x="105" y="0"/>
                  </a:cubicBezTo>
                  <a:cubicBezTo>
                    <a:pt x="49" y="0"/>
                    <a:pt x="9" y="34"/>
                    <a:pt x="9" y="83"/>
                  </a:cubicBezTo>
                  <a:cubicBezTo>
                    <a:pt x="9" y="84"/>
                    <a:pt x="9" y="84"/>
                    <a:pt x="9" y="84"/>
                  </a:cubicBezTo>
                  <a:cubicBezTo>
                    <a:pt x="9" y="136"/>
                    <a:pt x="53" y="153"/>
                    <a:pt x="94" y="164"/>
                  </a:cubicBezTo>
                  <a:cubicBezTo>
                    <a:pt x="100" y="166"/>
                    <a:pt x="100" y="166"/>
                    <a:pt x="100" y="166"/>
                  </a:cubicBezTo>
                  <a:cubicBezTo>
                    <a:pt x="130" y="175"/>
                    <a:pt x="156" y="183"/>
                    <a:pt x="156" y="204"/>
                  </a:cubicBezTo>
                  <a:cubicBezTo>
                    <a:pt x="156" y="205"/>
                    <a:pt x="156" y="205"/>
                    <a:pt x="156" y="205"/>
                  </a:cubicBezTo>
                  <a:cubicBezTo>
                    <a:pt x="156" y="225"/>
                    <a:pt x="139" y="239"/>
                    <a:pt x="112" y="239"/>
                  </a:cubicBezTo>
                  <a:cubicBezTo>
                    <a:pt x="102" y="239"/>
                    <a:pt x="68" y="239"/>
                    <a:pt x="32" y="216"/>
                  </a:cubicBezTo>
                  <a:cubicBezTo>
                    <a:pt x="28" y="213"/>
                    <a:pt x="26" y="211"/>
                    <a:pt x="22" y="209"/>
                  </a:cubicBezTo>
                  <a:cubicBezTo>
                    <a:pt x="20" y="208"/>
                    <a:pt x="16" y="206"/>
                    <a:pt x="14" y="212"/>
                  </a:cubicBezTo>
                  <a:lnTo>
                    <a:pt x="2" y="24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1" name="Freeform 21"/>
            <p:cNvSpPr>
              <a:spLocks/>
            </p:cNvSpPr>
            <p:nvPr userDrawn="1"/>
          </p:nvSpPr>
          <p:spPr bwMode="auto">
            <a:xfrm>
              <a:off x="3443" y="1671"/>
              <a:ext cx="499" cy="672"/>
            </a:xfrm>
            <a:custGeom>
              <a:avLst/>
              <a:gdLst>
                <a:gd name="T0" fmla="*/ 2 w 211"/>
                <a:gd name="T1" fmla="*/ 246 h 284"/>
                <a:gd name="T2" fmla="*/ 3 w 211"/>
                <a:gd name="T3" fmla="*/ 253 h 284"/>
                <a:gd name="T4" fmla="*/ 20 w 211"/>
                <a:gd name="T5" fmla="*/ 263 h 284"/>
                <a:gd name="T6" fmla="*/ 111 w 211"/>
                <a:gd name="T7" fmla="*/ 284 h 284"/>
                <a:gd name="T8" fmla="*/ 211 w 211"/>
                <a:gd name="T9" fmla="*/ 199 h 284"/>
                <a:gd name="T10" fmla="*/ 211 w 211"/>
                <a:gd name="T11" fmla="*/ 197 h 284"/>
                <a:gd name="T12" fmla="*/ 127 w 211"/>
                <a:gd name="T13" fmla="*/ 118 h 284"/>
                <a:gd name="T14" fmla="*/ 122 w 211"/>
                <a:gd name="T15" fmla="*/ 116 h 284"/>
                <a:gd name="T16" fmla="*/ 64 w 211"/>
                <a:gd name="T17" fmla="*/ 77 h 284"/>
                <a:gd name="T18" fmla="*/ 64 w 211"/>
                <a:gd name="T19" fmla="*/ 76 h 284"/>
                <a:gd name="T20" fmla="*/ 104 w 211"/>
                <a:gd name="T21" fmla="*/ 46 h 284"/>
                <a:gd name="T22" fmla="*/ 183 w 211"/>
                <a:gd name="T23" fmla="*/ 66 h 284"/>
                <a:gd name="T24" fmla="*/ 191 w 211"/>
                <a:gd name="T25" fmla="*/ 64 h 284"/>
                <a:gd name="T26" fmla="*/ 203 w 211"/>
                <a:gd name="T27" fmla="*/ 30 h 284"/>
                <a:gd name="T28" fmla="*/ 200 w 211"/>
                <a:gd name="T29" fmla="*/ 23 h 284"/>
                <a:gd name="T30" fmla="*/ 112 w 211"/>
                <a:gd name="T31" fmla="*/ 0 h 284"/>
                <a:gd name="T32" fmla="*/ 105 w 211"/>
                <a:gd name="T33" fmla="*/ 0 h 284"/>
                <a:gd name="T34" fmla="*/ 9 w 211"/>
                <a:gd name="T35" fmla="*/ 83 h 284"/>
                <a:gd name="T36" fmla="*/ 9 w 211"/>
                <a:gd name="T37" fmla="*/ 84 h 284"/>
                <a:gd name="T38" fmla="*/ 94 w 211"/>
                <a:gd name="T39" fmla="*/ 164 h 284"/>
                <a:gd name="T40" fmla="*/ 100 w 211"/>
                <a:gd name="T41" fmla="*/ 166 h 284"/>
                <a:gd name="T42" fmla="*/ 156 w 211"/>
                <a:gd name="T43" fmla="*/ 204 h 284"/>
                <a:gd name="T44" fmla="*/ 156 w 211"/>
                <a:gd name="T45" fmla="*/ 205 h 284"/>
                <a:gd name="T46" fmla="*/ 112 w 211"/>
                <a:gd name="T47" fmla="*/ 239 h 284"/>
                <a:gd name="T48" fmla="*/ 32 w 211"/>
                <a:gd name="T49" fmla="*/ 216 h 284"/>
                <a:gd name="T50" fmla="*/ 22 w 211"/>
                <a:gd name="T51" fmla="*/ 209 h 284"/>
                <a:gd name="T52" fmla="*/ 14 w 211"/>
                <a:gd name="T53" fmla="*/ 212 h 284"/>
                <a:gd name="T54" fmla="*/ 2 w 211"/>
                <a:gd name="T55" fmla="*/ 24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84">
                  <a:moveTo>
                    <a:pt x="2" y="246"/>
                  </a:moveTo>
                  <a:cubicBezTo>
                    <a:pt x="0" y="251"/>
                    <a:pt x="2" y="252"/>
                    <a:pt x="3" y="253"/>
                  </a:cubicBezTo>
                  <a:cubicBezTo>
                    <a:pt x="9" y="257"/>
                    <a:pt x="15" y="260"/>
                    <a:pt x="20" y="263"/>
                  </a:cubicBezTo>
                  <a:cubicBezTo>
                    <a:pt x="51" y="280"/>
                    <a:pt x="80" y="284"/>
                    <a:pt x="111" y="284"/>
                  </a:cubicBezTo>
                  <a:cubicBezTo>
                    <a:pt x="173" y="284"/>
                    <a:pt x="211" y="252"/>
                    <a:pt x="211" y="199"/>
                  </a:cubicBezTo>
                  <a:cubicBezTo>
                    <a:pt x="211" y="197"/>
                    <a:pt x="211" y="197"/>
                    <a:pt x="211" y="197"/>
                  </a:cubicBezTo>
                  <a:cubicBezTo>
                    <a:pt x="211" y="148"/>
                    <a:pt x="168" y="131"/>
                    <a:pt x="127" y="118"/>
                  </a:cubicBezTo>
                  <a:cubicBezTo>
                    <a:pt x="122" y="116"/>
                    <a:pt x="122" y="116"/>
                    <a:pt x="122" y="116"/>
                  </a:cubicBezTo>
                  <a:cubicBezTo>
                    <a:pt x="91" y="106"/>
                    <a:pt x="64" y="97"/>
                    <a:pt x="64" y="77"/>
                  </a:cubicBezTo>
                  <a:cubicBezTo>
                    <a:pt x="64" y="76"/>
                    <a:pt x="64" y="76"/>
                    <a:pt x="64" y="76"/>
                  </a:cubicBezTo>
                  <a:cubicBezTo>
                    <a:pt x="64" y="59"/>
                    <a:pt x="80" y="46"/>
                    <a:pt x="104" y="46"/>
                  </a:cubicBezTo>
                  <a:cubicBezTo>
                    <a:pt x="131" y="46"/>
                    <a:pt x="162" y="55"/>
                    <a:pt x="183" y="66"/>
                  </a:cubicBezTo>
                  <a:cubicBezTo>
                    <a:pt x="183" y="66"/>
                    <a:pt x="189" y="70"/>
                    <a:pt x="191" y="64"/>
                  </a:cubicBezTo>
                  <a:cubicBezTo>
                    <a:pt x="192" y="61"/>
                    <a:pt x="202" y="33"/>
                    <a:pt x="203" y="30"/>
                  </a:cubicBezTo>
                  <a:cubicBezTo>
                    <a:pt x="205" y="27"/>
                    <a:pt x="203" y="25"/>
                    <a:pt x="200" y="23"/>
                  </a:cubicBezTo>
                  <a:cubicBezTo>
                    <a:pt x="177" y="9"/>
                    <a:pt x="145" y="0"/>
                    <a:pt x="112" y="0"/>
                  </a:cubicBezTo>
                  <a:cubicBezTo>
                    <a:pt x="105" y="0"/>
                    <a:pt x="105" y="0"/>
                    <a:pt x="105" y="0"/>
                  </a:cubicBezTo>
                  <a:cubicBezTo>
                    <a:pt x="49" y="0"/>
                    <a:pt x="9" y="34"/>
                    <a:pt x="9" y="83"/>
                  </a:cubicBezTo>
                  <a:cubicBezTo>
                    <a:pt x="9" y="84"/>
                    <a:pt x="9" y="84"/>
                    <a:pt x="9" y="84"/>
                  </a:cubicBezTo>
                  <a:cubicBezTo>
                    <a:pt x="9" y="136"/>
                    <a:pt x="53" y="153"/>
                    <a:pt x="94" y="164"/>
                  </a:cubicBezTo>
                  <a:cubicBezTo>
                    <a:pt x="100" y="166"/>
                    <a:pt x="100" y="166"/>
                    <a:pt x="100" y="166"/>
                  </a:cubicBezTo>
                  <a:cubicBezTo>
                    <a:pt x="130" y="175"/>
                    <a:pt x="156" y="183"/>
                    <a:pt x="156" y="204"/>
                  </a:cubicBezTo>
                  <a:cubicBezTo>
                    <a:pt x="156" y="205"/>
                    <a:pt x="156" y="205"/>
                    <a:pt x="156" y="205"/>
                  </a:cubicBezTo>
                  <a:cubicBezTo>
                    <a:pt x="156" y="225"/>
                    <a:pt x="139" y="239"/>
                    <a:pt x="112" y="239"/>
                  </a:cubicBezTo>
                  <a:cubicBezTo>
                    <a:pt x="102" y="239"/>
                    <a:pt x="68" y="239"/>
                    <a:pt x="32" y="216"/>
                  </a:cubicBezTo>
                  <a:cubicBezTo>
                    <a:pt x="28" y="213"/>
                    <a:pt x="25" y="212"/>
                    <a:pt x="22" y="209"/>
                  </a:cubicBezTo>
                  <a:cubicBezTo>
                    <a:pt x="21" y="209"/>
                    <a:pt x="16" y="207"/>
                    <a:pt x="14" y="212"/>
                  </a:cubicBezTo>
                  <a:lnTo>
                    <a:pt x="2" y="24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2" name="Freeform 22"/>
            <p:cNvSpPr>
              <a:spLocks noEditPoints="1"/>
            </p:cNvSpPr>
            <p:nvPr userDrawn="1"/>
          </p:nvSpPr>
          <p:spPr bwMode="auto">
            <a:xfrm>
              <a:off x="4455" y="1671"/>
              <a:ext cx="596" cy="672"/>
            </a:xfrm>
            <a:custGeom>
              <a:avLst/>
              <a:gdLst>
                <a:gd name="T0" fmla="*/ 245 w 252"/>
                <a:gd name="T1" fmla="*/ 87 h 284"/>
                <a:gd name="T2" fmla="*/ 221 w 252"/>
                <a:gd name="T3" fmla="*/ 42 h 284"/>
                <a:gd name="T4" fmla="*/ 181 w 252"/>
                <a:gd name="T5" fmla="*/ 12 h 284"/>
                <a:gd name="T6" fmla="*/ 126 w 252"/>
                <a:gd name="T7" fmla="*/ 0 h 284"/>
                <a:gd name="T8" fmla="*/ 71 w 252"/>
                <a:gd name="T9" fmla="*/ 12 h 284"/>
                <a:gd name="T10" fmla="*/ 31 w 252"/>
                <a:gd name="T11" fmla="*/ 42 h 284"/>
                <a:gd name="T12" fmla="*/ 7 w 252"/>
                <a:gd name="T13" fmla="*/ 87 h 284"/>
                <a:gd name="T14" fmla="*/ 0 w 252"/>
                <a:gd name="T15" fmla="*/ 142 h 284"/>
                <a:gd name="T16" fmla="*/ 7 w 252"/>
                <a:gd name="T17" fmla="*/ 198 h 284"/>
                <a:gd name="T18" fmla="*/ 31 w 252"/>
                <a:gd name="T19" fmla="*/ 243 h 284"/>
                <a:gd name="T20" fmla="*/ 71 w 252"/>
                <a:gd name="T21" fmla="*/ 273 h 284"/>
                <a:gd name="T22" fmla="*/ 126 w 252"/>
                <a:gd name="T23" fmla="*/ 284 h 284"/>
                <a:gd name="T24" fmla="*/ 181 w 252"/>
                <a:gd name="T25" fmla="*/ 273 h 284"/>
                <a:gd name="T26" fmla="*/ 221 w 252"/>
                <a:gd name="T27" fmla="*/ 243 h 284"/>
                <a:gd name="T28" fmla="*/ 245 w 252"/>
                <a:gd name="T29" fmla="*/ 198 h 284"/>
                <a:gd name="T30" fmla="*/ 252 w 252"/>
                <a:gd name="T31" fmla="*/ 142 h 284"/>
                <a:gd name="T32" fmla="*/ 245 w 252"/>
                <a:gd name="T33" fmla="*/ 87 h 284"/>
                <a:gd name="T34" fmla="*/ 193 w 252"/>
                <a:gd name="T35" fmla="*/ 142 h 284"/>
                <a:gd name="T36" fmla="*/ 176 w 252"/>
                <a:gd name="T37" fmla="*/ 213 h 284"/>
                <a:gd name="T38" fmla="*/ 126 w 252"/>
                <a:gd name="T39" fmla="*/ 237 h 284"/>
                <a:gd name="T40" fmla="*/ 76 w 252"/>
                <a:gd name="T41" fmla="*/ 213 h 284"/>
                <a:gd name="T42" fmla="*/ 60 w 252"/>
                <a:gd name="T43" fmla="*/ 142 h 284"/>
                <a:gd name="T44" fmla="*/ 76 w 252"/>
                <a:gd name="T45" fmla="*/ 72 h 284"/>
                <a:gd name="T46" fmla="*/ 126 w 252"/>
                <a:gd name="T47" fmla="*/ 48 h 284"/>
                <a:gd name="T48" fmla="*/ 176 w 252"/>
                <a:gd name="T49" fmla="*/ 72 h 284"/>
                <a:gd name="T50" fmla="*/ 193 w 252"/>
                <a:gd name="T51"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2" h="284">
                  <a:moveTo>
                    <a:pt x="245" y="87"/>
                  </a:moveTo>
                  <a:cubicBezTo>
                    <a:pt x="240" y="69"/>
                    <a:pt x="232" y="54"/>
                    <a:pt x="221" y="42"/>
                  </a:cubicBezTo>
                  <a:cubicBezTo>
                    <a:pt x="211" y="29"/>
                    <a:pt x="197" y="19"/>
                    <a:pt x="181" y="12"/>
                  </a:cubicBezTo>
                  <a:cubicBezTo>
                    <a:pt x="166" y="4"/>
                    <a:pt x="147" y="0"/>
                    <a:pt x="126" y="0"/>
                  </a:cubicBezTo>
                  <a:cubicBezTo>
                    <a:pt x="105" y="0"/>
                    <a:pt x="86" y="4"/>
                    <a:pt x="71" y="12"/>
                  </a:cubicBezTo>
                  <a:cubicBezTo>
                    <a:pt x="55" y="19"/>
                    <a:pt x="41" y="29"/>
                    <a:pt x="31" y="42"/>
                  </a:cubicBezTo>
                  <a:cubicBezTo>
                    <a:pt x="20" y="54"/>
                    <a:pt x="12" y="69"/>
                    <a:pt x="7" y="87"/>
                  </a:cubicBezTo>
                  <a:cubicBezTo>
                    <a:pt x="2" y="104"/>
                    <a:pt x="0" y="122"/>
                    <a:pt x="0" y="142"/>
                  </a:cubicBezTo>
                  <a:cubicBezTo>
                    <a:pt x="0" y="162"/>
                    <a:pt x="2" y="181"/>
                    <a:pt x="7" y="198"/>
                  </a:cubicBezTo>
                  <a:cubicBezTo>
                    <a:pt x="12" y="215"/>
                    <a:pt x="20" y="230"/>
                    <a:pt x="31" y="243"/>
                  </a:cubicBezTo>
                  <a:cubicBezTo>
                    <a:pt x="41" y="255"/>
                    <a:pt x="55" y="265"/>
                    <a:pt x="71" y="273"/>
                  </a:cubicBezTo>
                  <a:cubicBezTo>
                    <a:pt x="86" y="280"/>
                    <a:pt x="105" y="284"/>
                    <a:pt x="126" y="284"/>
                  </a:cubicBezTo>
                  <a:cubicBezTo>
                    <a:pt x="147" y="284"/>
                    <a:pt x="166" y="280"/>
                    <a:pt x="181" y="273"/>
                  </a:cubicBezTo>
                  <a:cubicBezTo>
                    <a:pt x="197" y="265"/>
                    <a:pt x="211" y="255"/>
                    <a:pt x="221" y="243"/>
                  </a:cubicBezTo>
                  <a:cubicBezTo>
                    <a:pt x="232" y="230"/>
                    <a:pt x="240" y="215"/>
                    <a:pt x="245" y="198"/>
                  </a:cubicBezTo>
                  <a:cubicBezTo>
                    <a:pt x="250" y="181"/>
                    <a:pt x="252" y="162"/>
                    <a:pt x="252" y="142"/>
                  </a:cubicBezTo>
                  <a:cubicBezTo>
                    <a:pt x="252" y="122"/>
                    <a:pt x="250" y="104"/>
                    <a:pt x="245" y="87"/>
                  </a:cubicBezTo>
                  <a:moveTo>
                    <a:pt x="193" y="142"/>
                  </a:moveTo>
                  <a:cubicBezTo>
                    <a:pt x="193" y="172"/>
                    <a:pt x="187" y="196"/>
                    <a:pt x="176" y="213"/>
                  </a:cubicBezTo>
                  <a:cubicBezTo>
                    <a:pt x="165" y="229"/>
                    <a:pt x="149" y="237"/>
                    <a:pt x="126" y="237"/>
                  </a:cubicBezTo>
                  <a:cubicBezTo>
                    <a:pt x="103" y="237"/>
                    <a:pt x="87" y="229"/>
                    <a:pt x="76" y="213"/>
                  </a:cubicBezTo>
                  <a:cubicBezTo>
                    <a:pt x="65" y="196"/>
                    <a:pt x="60" y="172"/>
                    <a:pt x="60" y="142"/>
                  </a:cubicBezTo>
                  <a:cubicBezTo>
                    <a:pt x="60" y="112"/>
                    <a:pt x="65" y="89"/>
                    <a:pt x="76" y="72"/>
                  </a:cubicBezTo>
                  <a:cubicBezTo>
                    <a:pt x="87" y="56"/>
                    <a:pt x="103" y="48"/>
                    <a:pt x="126" y="48"/>
                  </a:cubicBezTo>
                  <a:cubicBezTo>
                    <a:pt x="149" y="48"/>
                    <a:pt x="165" y="56"/>
                    <a:pt x="176" y="72"/>
                  </a:cubicBezTo>
                  <a:cubicBezTo>
                    <a:pt x="187" y="89"/>
                    <a:pt x="193" y="112"/>
                    <a:pt x="193" y="142"/>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3" name="Freeform 23"/>
            <p:cNvSpPr>
              <a:spLocks/>
            </p:cNvSpPr>
            <p:nvPr userDrawn="1"/>
          </p:nvSpPr>
          <p:spPr bwMode="auto">
            <a:xfrm>
              <a:off x="5566" y="1671"/>
              <a:ext cx="507" cy="670"/>
            </a:xfrm>
            <a:custGeom>
              <a:avLst/>
              <a:gdLst>
                <a:gd name="T0" fmla="*/ 199 w 214"/>
                <a:gd name="T1" fmla="*/ 229 h 283"/>
                <a:gd name="T2" fmla="*/ 193 w 214"/>
                <a:gd name="T3" fmla="*/ 226 h 283"/>
                <a:gd name="T4" fmla="*/ 169 w 214"/>
                <a:gd name="T5" fmla="*/ 233 h 283"/>
                <a:gd name="T6" fmla="*/ 140 w 214"/>
                <a:gd name="T7" fmla="*/ 235 h 283"/>
                <a:gd name="T8" fmla="*/ 81 w 214"/>
                <a:gd name="T9" fmla="*/ 213 h 283"/>
                <a:gd name="T10" fmla="*/ 59 w 214"/>
                <a:gd name="T11" fmla="*/ 142 h 283"/>
                <a:gd name="T12" fmla="*/ 79 w 214"/>
                <a:gd name="T13" fmla="*/ 74 h 283"/>
                <a:gd name="T14" fmla="*/ 136 w 214"/>
                <a:gd name="T15" fmla="*/ 49 h 283"/>
                <a:gd name="T16" fmla="*/ 191 w 214"/>
                <a:gd name="T17" fmla="*/ 56 h 283"/>
                <a:gd name="T18" fmla="*/ 197 w 214"/>
                <a:gd name="T19" fmla="*/ 53 h 283"/>
                <a:gd name="T20" fmla="*/ 210 w 214"/>
                <a:gd name="T21" fmla="*/ 18 h 283"/>
                <a:gd name="T22" fmla="*/ 206 w 214"/>
                <a:gd name="T23" fmla="*/ 11 h 283"/>
                <a:gd name="T24" fmla="*/ 172 w 214"/>
                <a:gd name="T25" fmla="*/ 3 h 283"/>
                <a:gd name="T26" fmla="*/ 133 w 214"/>
                <a:gd name="T27" fmla="*/ 0 h 283"/>
                <a:gd name="T28" fmla="*/ 75 w 214"/>
                <a:gd name="T29" fmla="*/ 11 h 283"/>
                <a:gd name="T30" fmla="*/ 34 w 214"/>
                <a:gd name="T31" fmla="*/ 41 h 283"/>
                <a:gd name="T32" fmla="*/ 9 w 214"/>
                <a:gd name="T33" fmla="*/ 86 h 283"/>
                <a:gd name="T34" fmla="*/ 0 w 214"/>
                <a:gd name="T35" fmla="*/ 142 h 283"/>
                <a:gd name="T36" fmla="*/ 35 w 214"/>
                <a:gd name="T37" fmla="*/ 245 h 283"/>
                <a:gd name="T38" fmla="*/ 137 w 214"/>
                <a:gd name="T39" fmla="*/ 283 h 283"/>
                <a:gd name="T40" fmla="*/ 210 w 214"/>
                <a:gd name="T41" fmla="*/ 270 h 283"/>
                <a:gd name="T42" fmla="*/ 212 w 214"/>
                <a:gd name="T43" fmla="*/ 264 h 283"/>
                <a:gd name="T44" fmla="*/ 199 w 214"/>
                <a:gd name="T45" fmla="*/ 229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4" h="283">
                  <a:moveTo>
                    <a:pt x="199" y="229"/>
                  </a:moveTo>
                  <a:cubicBezTo>
                    <a:pt x="198" y="224"/>
                    <a:pt x="193" y="226"/>
                    <a:pt x="193" y="226"/>
                  </a:cubicBezTo>
                  <a:cubicBezTo>
                    <a:pt x="185" y="229"/>
                    <a:pt x="177" y="231"/>
                    <a:pt x="169" y="233"/>
                  </a:cubicBezTo>
                  <a:cubicBezTo>
                    <a:pt x="160" y="234"/>
                    <a:pt x="151" y="235"/>
                    <a:pt x="140" y="235"/>
                  </a:cubicBezTo>
                  <a:cubicBezTo>
                    <a:pt x="115" y="235"/>
                    <a:pt x="95" y="227"/>
                    <a:pt x="81" y="213"/>
                  </a:cubicBezTo>
                  <a:cubicBezTo>
                    <a:pt x="67" y="198"/>
                    <a:pt x="59" y="174"/>
                    <a:pt x="59" y="142"/>
                  </a:cubicBezTo>
                  <a:cubicBezTo>
                    <a:pt x="59" y="113"/>
                    <a:pt x="66" y="91"/>
                    <a:pt x="79" y="74"/>
                  </a:cubicBezTo>
                  <a:cubicBezTo>
                    <a:pt x="91" y="57"/>
                    <a:pt x="111" y="49"/>
                    <a:pt x="136" y="49"/>
                  </a:cubicBezTo>
                  <a:cubicBezTo>
                    <a:pt x="158" y="49"/>
                    <a:pt x="174" y="51"/>
                    <a:pt x="191" y="56"/>
                  </a:cubicBezTo>
                  <a:cubicBezTo>
                    <a:pt x="191" y="56"/>
                    <a:pt x="195" y="58"/>
                    <a:pt x="197" y="53"/>
                  </a:cubicBezTo>
                  <a:cubicBezTo>
                    <a:pt x="201" y="40"/>
                    <a:pt x="205" y="31"/>
                    <a:pt x="210" y="18"/>
                  </a:cubicBezTo>
                  <a:cubicBezTo>
                    <a:pt x="211" y="14"/>
                    <a:pt x="208" y="12"/>
                    <a:pt x="206" y="11"/>
                  </a:cubicBezTo>
                  <a:cubicBezTo>
                    <a:pt x="200" y="9"/>
                    <a:pt x="184" y="5"/>
                    <a:pt x="172" y="3"/>
                  </a:cubicBezTo>
                  <a:cubicBezTo>
                    <a:pt x="161" y="1"/>
                    <a:pt x="148" y="0"/>
                    <a:pt x="133" y="0"/>
                  </a:cubicBezTo>
                  <a:cubicBezTo>
                    <a:pt x="111" y="0"/>
                    <a:pt x="92" y="4"/>
                    <a:pt x="75" y="11"/>
                  </a:cubicBezTo>
                  <a:cubicBezTo>
                    <a:pt x="59" y="19"/>
                    <a:pt x="45" y="29"/>
                    <a:pt x="34" y="41"/>
                  </a:cubicBezTo>
                  <a:cubicBezTo>
                    <a:pt x="23" y="54"/>
                    <a:pt x="14" y="69"/>
                    <a:pt x="9" y="86"/>
                  </a:cubicBezTo>
                  <a:cubicBezTo>
                    <a:pt x="3" y="103"/>
                    <a:pt x="0" y="122"/>
                    <a:pt x="0" y="142"/>
                  </a:cubicBezTo>
                  <a:cubicBezTo>
                    <a:pt x="0" y="185"/>
                    <a:pt x="12" y="220"/>
                    <a:pt x="35" y="245"/>
                  </a:cubicBezTo>
                  <a:cubicBezTo>
                    <a:pt x="58" y="270"/>
                    <a:pt x="92" y="283"/>
                    <a:pt x="137" y="283"/>
                  </a:cubicBezTo>
                  <a:cubicBezTo>
                    <a:pt x="163" y="283"/>
                    <a:pt x="190" y="278"/>
                    <a:pt x="210" y="270"/>
                  </a:cubicBezTo>
                  <a:cubicBezTo>
                    <a:pt x="210" y="270"/>
                    <a:pt x="214" y="268"/>
                    <a:pt x="212" y="264"/>
                  </a:cubicBezTo>
                  <a:lnTo>
                    <a:pt x="199" y="2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4" name="Freeform 24"/>
            <p:cNvSpPr>
              <a:spLocks noEditPoints="1"/>
            </p:cNvSpPr>
            <p:nvPr userDrawn="1"/>
          </p:nvSpPr>
          <p:spPr bwMode="auto">
            <a:xfrm>
              <a:off x="6108" y="1671"/>
              <a:ext cx="582" cy="672"/>
            </a:xfrm>
            <a:custGeom>
              <a:avLst/>
              <a:gdLst>
                <a:gd name="T0" fmla="*/ 235 w 246"/>
                <a:gd name="T1" fmla="*/ 77 h 284"/>
                <a:gd name="T2" fmla="*/ 213 w 246"/>
                <a:gd name="T3" fmla="*/ 36 h 284"/>
                <a:gd name="T4" fmla="*/ 179 w 246"/>
                <a:gd name="T5" fmla="*/ 11 h 284"/>
                <a:gd name="T6" fmla="*/ 129 w 246"/>
                <a:gd name="T7" fmla="*/ 0 h 284"/>
                <a:gd name="T8" fmla="*/ 71 w 246"/>
                <a:gd name="T9" fmla="*/ 12 h 284"/>
                <a:gd name="T10" fmla="*/ 31 w 246"/>
                <a:gd name="T11" fmla="*/ 42 h 284"/>
                <a:gd name="T12" fmla="*/ 7 w 246"/>
                <a:gd name="T13" fmla="*/ 88 h 284"/>
                <a:gd name="T14" fmla="*/ 0 w 246"/>
                <a:gd name="T15" fmla="*/ 144 h 284"/>
                <a:gd name="T16" fmla="*/ 8 w 246"/>
                <a:gd name="T17" fmla="*/ 200 h 284"/>
                <a:gd name="T18" fmla="*/ 33 w 246"/>
                <a:gd name="T19" fmla="*/ 244 h 284"/>
                <a:gd name="T20" fmla="*/ 77 w 246"/>
                <a:gd name="T21" fmla="*/ 273 h 284"/>
                <a:gd name="T22" fmla="*/ 141 w 246"/>
                <a:gd name="T23" fmla="*/ 284 h 284"/>
                <a:gd name="T24" fmla="*/ 229 w 246"/>
                <a:gd name="T25" fmla="*/ 266 h 284"/>
                <a:gd name="T26" fmla="*/ 230 w 246"/>
                <a:gd name="T27" fmla="*/ 258 h 284"/>
                <a:gd name="T28" fmla="*/ 219 w 246"/>
                <a:gd name="T29" fmla="*/ 226 h 284"/>
                <a:gd name="T30" fmla="*/ 212 w 246"/>
                <a:gd name="T31" fmla="*/ 223 h 284"/>
                <a:gd name="T32" fmla="*/ 140 w 246"/>
                <a:gd name="T33" fmla="*/ 236 h 284"/>
                <a:gd name="T34" fmla="*/ 80 w 246"/>
                <a:gd name="T35" fmla="*/ 215 h 284"/>
                <a:gd name="T36" fmla="*/ 60 w 246"/>
                <a:gd name="T37" fmla="*/ 157 h 284"/>
                <a:gd name="T38" fmla="*/ 235 w 246"/>
                <a:gd name="T39" fmla="*/ 157 h 284"/>
                <a:gd name="T40" fmla="*/ 240 w 246"/>
                <a:gd name="T41" fmla="*/ 152 h 284"/>
                <a:gd name="T42" fmla="*/ 235 w 246"/>
                <a:gd name="T43" fmla="*/ 77 h 284"/>
                <a:gd name="T44" fmla="*/ 61 w 246"/>
                <a:gd name="T45" fmla="*/ 113 h 284"/>
                <a:gd name="T46" fmla="*/ 75 w 246"/>
                <a:gd name="T47" fmla="*/ 72 h 284"/>
                <a:gd name="T48" fmla="*/ 125 w 246"/>
                <a:gd name="T49" fmla="*/ 47 h 284"/>
                <a:gd name="T50" fmla="*/ 174 w 246"/>
                <a:gd name="T51" fmla="*/ 72 h 284"/>
                <a:gd name="T52" fmla="*/ 186 w 246"/>
                <a:gd name="T53" fmla="*/ 113 h 284"/>
                <a:gd name="T54" fmla="*/ 61 w 246"/>
                <a:gd name="T55" fmla="*/ 11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6" h="284">
                  <a:moveTo>
                    <a:pt x="235" y="77"/>
                  </a:moveTo>
                  <a:cubicBezTo>
                    <a:pt x="231" y="60"/>
                    <a:pt x="220" y="44"/>
                    <a:pt x="213" y="36"/>
                  </a:cubicBezTo>
                  <a:cubicBezTo>
                    <a:pt x="201" y="24"/>
                    <a:pt x="190" y="15"/>
                    <a:pt x="179" y="11"/>
                  </a:cubicBezTo>
                  <a:cubicBezTo>
                    <a:pt x="165" y="4"/>
                    <a:pt x="148" y="0"/>
                    <a:pt x="129" y="0"/>
                  </a:cubicBezTo>
                  <a:cubicBezTo>
                    <a:pt x="107" y="0"/>
                    <a:pt x="87" y="4"/>
                    <a:pt x="71" y="12"/>
                  </a:cubicBezTo>
                  <a:cubicBezTo>
                    <a:pt x="55" y="19"/>
                    <a:pt x="42" y="30"/>
                    <a:pt x="31" y="42"/>
                  </a:cubicBezTo>
                  <a:cubicBezTo>
                    <a:pt x="20" y="55"/>
                    <a:pt x="12" y="71"/>
                    <a:pt x="7" y="88"/>
                  </a:cubicBezTo>
                  <a:cubicBezTo>
                    <a:pt x="2" y="105"/>
                    <a:pt x="0" y="124"/>
                    <a:pt x="0" y="144"/>
                  </a:cubicBezTo>
                  <a:cubicBezTo>
                    <a:pt x="0" y="164"/>
                    <a:pt x="2" y="183"/>
                    <a:pt x="8" y="200"/>
                  </a:cubicBezTo>
                  <a:cubicBezTo>
                    <a:pt x="13" y="217"/>
                    <a:pt x="21" y="232"/>
                    <a:pt x="33" y="244"/>
                  </a:cubicBezTo>
                  <a:cubicBezTo>
                    <a:pt x="44" y="257"/>
                    <a:pt x="59" y="266"/>
                    <a:pt x="77" y="273"/>
                  </a:cubicBezTo>
                  <a:cubicBezTo>
                    <a:pt x="95" y="280"/>
                    <a:pt x="116" y="284"/>
                    <a:pt x="141" y="284"/>
                  </a:cubicBezTo>
                  <a:cubicBezTo>
                    <a:pt x="191" y="283"/>
                    <a:pt x="218" y="272"/>
                    <a:pt x="229" y="266"/>
                  </a:cubicBezTo>
                  <a:cubicBezTo>
                    <a:pt x="231" y="265"/>
                    <a:pt x="232" y="263"/>
                    <a:pt x="230" y="258"/>
                  </a:cubicBezTo>
                  <a:cubicBezTo>
                    <a:pt x="219" y="226"/>
                    <a:pt x="219" y="226"/>
                    <a:pt x="219" y="226"/>
                  </a:cubicBezTo>
                  <a:cubicBezTo>
                    <a:pt x="217" y="221"/>
                    <a:pt x="212" y="223"/>
                    <a:pt x="212" y="223"/>
                  </a:cubicBezTo>
                  <a:cubicBezTo>
                    <a:pt x="200" y="227"/>
                    <a:pt x="182" y="236"/>
                    <a:pt x="140" y="236"/>
                  </a:cubicBezTo>
                  <a:cubicBezTo>
                    <a:pt x="113" y="235"/>
                    <a:pt x="93" y="227"/>
                    <a:pt x="80" y="215"/>
                  </a:cubicBezTo>
                  <a:cubicBezTo>
                    <a:pt x="67" y="202"/>
                    <a:pt x="61" y="183"/>
                    <a:pt x="60" y="157"/>
                  </a:cubicBezTo>
                  <a:cubicBezTo>
                    <a:pt x="235" y="157"/>
                    <a:pt x="235" y="157"/>
                    <a:pt x="235" y="157"/>
                  </a:cubicBezTo>
                  <a:cubicBezTo>
                    <a:pt x="235" y="157"/>
                    <a:pt x="240" y="157"/>
                    <a:pt x="240" y="152"/>
                  </a:cubicBezTo>
                  <a:cubicBezTo>
                    <a:pt x="240" y="150"/>
                    <a:pt x="246" y="116"/>
                    <a:pt x="235" y="77"/>
                  </a:cubicBezTo>
                  <a:close/>
                  <a:moveTo>
                    <a:pt x="61" y="113"/>
                  </a:moveTo>
                  <a:cubicBezTo>
                    <a:pt x="63" y="97"/>
                    <a:pt x="68" y="83"/>
                    <a:pt x="75" y="72"/>
                  </a:cubicBezTo>
                  <a:cubicBezTo>
                    <a:pt x="86" y="56"/>
                    <a:pt x="102" y="47"/>
                    <a:pt x="125" y="47"/>
                  </a:cubicBezTo>
                  <a:cubicBezTo>
                    <a:pt x="148" y="47"/>
                    <a:pt x="163" y="56"/>
                    <a:pt x="174" y="72"/>
                  </a:cubicBezTo>
                  <a:cubicBezTo>
                    <a:pt x="181" y="83"/>
                    <a:pt x="184" y="97"/>
                    <a:pt x="186" y="113"/>
                  </a:cubicBezTo>
                  <a:lnTo>
                    <a:pt x="61" y="11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5" name="Freeform 25"/>
            <p:cNvSpPr>
              <a:spLocks noEditPoints="1"/>
            </p:cNvSpPr>
            <p:nvPr userDrawn="1"/>
          </p:nvSpPr>
          <p:spPr bwMode="auto">
            <a:xfrm>
              <a:off x="2793" y="1671"/>
              <a:ext cx="581" cy="672"/>
            </a:xfrm>
            <a:custGeom>
              <a:avLst/>
              <a:gdLst>
                <a:gd name="T0" fmla="*/ 235 w 246"/>
                <a:gd name="T1" fmla="*/ 77 h 284"/>
                <a:gd name="T2" fmla="*/ 213 w 246"/>
                <a:gd name="T3" fmla="*/ 36 h 284"/>
                <a:gd name="T4" fmla="*/ 179 w 246"/>
                <a:gd name="T5" fmla="*/ 11 h 284"/>
                <a:gd name="T6" fmla="*/ 129 w 246"/>
                <a:gd name="T7" fmla="*/ 0 h 284"/>
                <a:gd name="T8" fmla="*/ 71 w 246"/>
                <a:gd name="T9" fmla="*/ 12 h 284"/>
                <a:gd name="T10" fmla="*/ 31 w 246"/>
                <a:gd name="T11" fmla="*/ 42 h 284"/>
                <a:gd name="T12" fmla="*/ 7 w 246"/>
                <a:gd name="T13" fmla="*/ 88 h 284"/>
                <a:gd name="T14" fmla="*/ 0 w 246"/>
                <a:gd name="T15" fmla="*/ 144 h 284"/>
                <a:gd name="T16" fmla="*/ 8 w 246"/>
                <a:gd name="T17" fmla="*/ 200 h 284"/>
                <a:gd name="T18" fmla="*/ 33 w 246"/>
                <a:gd name="T19" fmla="*/ 244 h 284"/>
                <a:gd name="T20" fmla="*/ 77 w 246"/>
                <a:gd name="T21" fmla="*/ 273 h 284"/>
                <a:gd name="T22" fmla="*/ 141 w 246"/>
                <a:gd name="T23" fmla="*/ 284 h 284"/>
                <a:gd name="T24" fmla="*/ 229 w 246"/>
                <a:gd name="T25" fmla="*/ 266 h 284"/>
                <a:gd name="T26" fmla="*/ 230 w 246"/>
                <a:gd name="T27" fmla="*/ 258 h 284"/>
                <a:gd name="T28" fmla="*/ 219 w 246"/>
                <a:gd name="T29" fmla="*/ 226 h 284"/>
                <a:gd name="T30" fmla="*/ 212 w 246"/>
                <a:gd name="T31" fmla="*/ 223 h 284"/>
                <a:gd name="T32" fmla="*/ 140 w 246"/>
                <a:gd name="T33" fmla="*/ 236 h 284"/>
                <a:gd name="T34" fmla="*/ 80 w 246"/>
                <a:gd name="T35" fmla="*/ 215 h 284"/>
                <a:gd name="T36" fmla="*/ 60 w 246"/>
                <a:gd name="T37" fmla="*/ 157 h 284"/>
                <a:gd name="T38" fmla="*/ 235 w 246"/>
                <a:gd name="T39" fmla="*/ 157 h 284"/>
                <a:gd name="T40" fmla="*/ 240 w 246"/>
                <a:gd name="T41" fmla="*/ 152 h 284"/>
                <a:gd name="T42" fmla="*/ 235 w 246"/>
                <a:gd name="T43" fmla="*/ 77 h 284"/>
                <a:gd name="T44" fmla="*/ 61 w 246"/>
                <a:gd name="T45" fmla="*/ 113 h 284"/>
                <a:gd name="T46" fmla="*/ 75 w 246"/>
                <a:gd name="T47" fmla="*/ 72 h 284"/>
                <a:gd name="T48" fmla="*/ 125 w 246"/>
                <a:gd name="T49" fmla="*/ 47 h 284"/>
                <a:gd name="T50" fmla="*/ 174 w 246"/>
                <a:gd name="T51" fmla="*/ 72 h 284"/>
                <a:gd name="T52" fmla="*/ 186 w 246"/>
                <a:gd name="T53" fmla="*/ 113 h 284"/>
                <a:gd name="T54" fmla="*/ 61 w 246"/>
                <a:gd name="T55" fmla="*/ 11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6" h="284">
                  <a:moveTo>
                    <a:pt x="235" y="77"/>
                  </a:moveTo>
                  <a:cubicBezTo>
                    <a:pt x="231" y="60"/>
                    <a:pt x="220" y="44"/>
                    <a:pt x="213" y="36"/>
                  </a:cubicBezTo>
                  <a:cubicBezTo>
                    <a:pt x="201" y="24"/>
                    <a:pt x="190" y="15"/>
                    <a:pt x="179" y="11"/>
                  </a:cubicBezTo>
                  <a:cubicBezTo>
                    <a:pt x="165" y="4"/>
                    <a:pt x="148" y="0"/>
                    <a:pt x="129" y="0"/>
                  </a:cubicBezTo>
                  <a:cubicBezTo>
                    <a:pt x="107" y="0"/>
                    <a:pt x="87" y="4"/>
                    <a:pt x="71" y="12"/>
                  </a:cubicBezTo>
                  <a:cubicBezTo>
                    <a:pt x="55" y="19"/>
                    <a:pt x="42" y="30"/>
                    <a:pt x="31" y="42"/>
                  </a:cubicBezTo>
                  <a:cubicBezTo>
                    <a:pt x="20" y="55"/>
                    <a:pt x="12" y="71"/>
                    <a:pt x="7" y="88"/>
                  </a:cubicBezTo>
                  <a:cubicBezTo>
                    <a:pt x="2" y="105"/>
                    <a:pt x="0" y="124"/>
                    <a:pt x="0" y="144"/>
                  </a:cubicBezTo>
                  <a:cubicBezTo>
                    <a:pt x="0" y="164"/>
                    <a:pt x="2" y="183"/>
                    <a:pt x="8" y="200"/>
                  </a:cubicBezTo>
                  <a:cubicBezTo>
                    <a:pt x="13" y="217"/>
                    <a:pt x="21" y="232"/>
                    <a:pt x="33" y="244"/>
                  </a:cubicBezTo>
                  <a:cubicBezTo>
                    <a:pt x="44" y="257"/>
                    <a:pt x="59" y="266"/>
                    <a:pt x="77" y="273"/>
                  </a:cubicBezTo>
                  <a:cubicBezTo>
                    <a:pt x="95" y="280"/>
                    <a:pt x="116" y="284"/>
                    <a:pt x="141" y="284"/>
                  </a:cubicBezTo>
                  <a:cubicBezTo>
                    <a:pt x="191" y="283"/>
                    <a:pt x="218" y="272"/>
                    <a:pt x="229" y="266"/>
                  </a:cubicBezTo>
                  <a:cubicBezTo>
                    <a:pt x="231" y="265"/>
                    <a:pt x="232" y="263"/>
                    <a:pt x="230" y="258"/>
                  </a:cubicBezTo>
                  <a:cubicBezTo>
                    <a:pt x="219" y="226"/>
                    <a:pt x="219" y="226"/>
                    <a:pt x="219" y="226"/>
                  </a:cubicBezTo>
                  <a:cubicBezTo>
                    <a:pt x="217" y="221"/>
                    <a:pt x="212" y="223"/>
                    <a:pt x="212" y="223"/>
                  </a:cubicBezTo>
                  <a:cubicBezTo>
                    <a:pt x="200" y="227"/>
                    <a:pt x="182" y="236"/>
                    <a:pt x="140" y="236"/>
                  </a:cubicBezTo>
                  <a:cubicBezTo>
                    <a:pt x="113" y="235"/>
                    <a:pt x="93" y="227"/>
                    <a:pt x="80" y="215"/>
                  </a:cubicBezTo>
                  <a:cubicBezTo>
                    <a:pt x="67" y="202"/>
                    <a:pt x="61" y="183"/>
                    <a:pt x="60" y="157"/>
                  </a:cubicBezTo>
                  <a:cubicBezTo>
                    <a:pt x="235" y="157"/>
                    <a:pt x="235" y="157"/>
                    <a:pt x="235" y="157"/>
                  </a:cubicBezTo>
                  <a:cubicBezTo>
                    <a:pt x="235" y="157"/>
                    <a:pt x="240" y="157"/>
                    <a:pt x="240" y="152"/>
                  </a:cubicBezTo>
                  <a:cubicBezTo>
                    <a:pt x="240" y="150"/>
                    <a:pt x="246" y="116"/>
                    <a:pt x="235" y="77"/>
                  </a:cubicBezTo>
                  <a:close/>
                  <a:moveTo>
                    <a:pt x="61" y="113"/>
                  </a:moveTo>
                  <a:cubicBezTo>
                    <a:pt x="63" y="97"/>
                    <a:pt x="68" y="83"/>
                    <a:pt x="75" y="72"/>
                  </a:cubicBezTo>
                  <a:cubicBezTo>
                    <a:pt x="86" y="56"/>
                    <a:pt x="102" y="47"/>
                    <a:pt x="125" y="47"/>
                  </a:cubicBezTo>
                  <a:cubicBezTo>
                    <a:pt x="148" y="47"/>
                    <a:pt x="163" y="56"/>
                    <a:pt x="174" y="72"/>
                  </a:cubicBezTo>
                  <a:cubicBezTo>
                    <a:pt x="181" y="83"/>
                    <a:pt x="184" y="97"/>
                    <a:pt x="186" y="113"/>
                  </a:cubicBezTo>
                  <a:lnTo>
                    <a:pt x="61" y="11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6" name="Freeform 26"/>
            <p:cNvSpPr>
              <a:spLocks noEditPoints="1"/>
            </p:cNvSpPr>
            <p:nvPr userDrawn="1"/>
          </p:nvSpPr>
          <p:spPr bwMode="auto">
            <a:xfrm>
              <a:off x="1870" y="1671"/>
              <a:ext cx="537" cy="672"/>
            </a:xfrm>
            <a:custGeom>
              <a:avLst/>
              <a:gdLst>
                <a:gd name="T0" fmla="*/ 142 w 227"/>
                <a:gd name="T1" fmla="*/ 105 h 284"/>
                <a:gd name="T2" fmla="*/ 115 w 227"/>
                <a:gd name="T3" fmla="*/ 104 h 284"/>
                <a:gd name="T4" fmla="*/ 72 w 227"/>
                <a:gd name="T5" fmla="*/ 110 h 284"/>
                <a:gd name="T6" fmla="*/ 35 w 227"/>
                <a:gd name="T7" fmla="*/ 127 h 284"/>
                <a:gd name="T8" fmla="*/ 10 w 227"/>
                <a:gd name="T9" fmla="*/ 156 h 284"/>
                <a:gd name="T10" fmla="*/ 0 w 227"/>
                <a:gd name="T11" fmla="*/ 196 h 284"/>
                <a:gd name="T12" fmla="*/ 8 w 227"/>
                <a:gd name="T13" fmla="*/ 236 h 284"/>
                <a:gd name="T14" fmla="*/ 31 w 227"/>
                <a:gd name="T15" fmla="*/ 263 h 284"/>
                <a:gd name="T16" fmla="*/ 67 w 227"/>
                <a:gd name="T17" fmla="*/ 279 h 284"/>
                <a:gd name="T18" fmla="*/ 113 w 227"/>
                <a:gd name="T19" fmla="*/ 284 h 284"/>
                <a:gd name="T20" fmla="*/ 166 w 227"/>
                <a:gd name="T21" fmla="*/ 279 h 284"/>
                <a:gd name="T22" fmla="*/ 210 w 227"/>
                <a:gd name="T23" fmla="*/ 271 h 284"/>
                <a:gd name="T24" fmla="*/ 223 w 227"/>
                <a:gd name="T25" fmla="*/ 267 h 284"/>
                <a:gd name="T26" fmla="*/ 227 w 227"/>
                <a:gd name="T27" fmla="*/ 262 h 284"/>
                <a:gd name="T28" fmla="*/ 227 w 227"/>
                <a:gd name="T29" fmla="*/ 102 h 284"/>
                <a:gd name="T30" fmla="*/ 199 w 227"/>
                <a:gd name="T31" fmla="*/ 24 h 284"/>
                <a:gd name="T32" fmla="*/ 118 w 227"/>
                <a:gd name="T33" fmla="*/ 0 h 284"/>
                <a:gd name="T34" fmla="*/ 72 w 227"/>
                <a:gd name="T35" fmla="*/ 4 h 284"/>
                <a:gd name="T36" fmla="*/ 18 w 227"/>
                <a:gd name="T37" fmla="*/ 24 h 284"/>
                <a:gd name="T38" fmla="*/ 16 w 227"/>
                <a:gd name="T39" fmla="*/ 31 h 284"/>
                <a:gd name="T40" fmla="*/ 28 w 227"/>
                <a:gd name="T41" fmla="*/ 64 h 284"/>
                <a:gd name="T42" fmla="*/ 34 w 227"/>
                <a:gd name="T43" fmla="*/ 67 h 284"/>
                <a:gd name="T44" fmla="*/ 37 w 227"/>
                <a:gd name="T45" fmla="*/ 66 h 284"/>
                <a:gd name="T46" fmla="*/ 113 w 227"/>
                <a:gd name="T47" fmla="*/ 48 h 284"/>
                <a:gd name="T48" fmla="*/ 157 w 227"/>
                <a:gd name="T49" fmla="*/ 59 h 284"/>
                <a:gd name="T50" fmla="*/ 171 w 227"/>
                <a:gd name="T51" fmla="*/ 101 h 284"/>
                <a:gd name="T52" fmla="*/ 171 w 227"/>
                <a:gd name="T53" fmla="*/ 109 h 284"/>
                <a:gd name="T54" fmla="*/ 142 w 227"/>
                <a:gd name="T55" fmla="*/ 105 h 284"/>
                <a:gd name="T56" fmla="*/ 72 w 227"/>
                <a:gd name="T57" fmla="*/ 228 h 284"/>
                <a:gd name="T58" fmla="*/ 62 w 227"/>
                <a:gd name="T59" fmla="*/ 218 h 284"/>
                <a:gd name="T60" fmla="*/ 57 w 227"/>
                <a:gd name="T61" fmla="*/ 195 h 284"/>
                <a:gd name="T62" fmla="*/ 73 w 227"/>
                <a:gd name="T63" fmla="*/ 161 h 284"/>
                <a:gd name="T64" fmla="*/ 123 w 227"/>
                <a:gd name="T65" fmla="*/ 148 h 284"/>
                <a:gd name="T66" fmla="*/ 171 w 227"/>
                <a:gd name="T67" fmla="*/ 152 h 284"/>
                <a:gd name="T68" fmla="*/ 171 w 227"/>
                <a:gd name="T69" fmla="*/ 232 h 284"/>
                <a:gd name="T70" fmla="*/ 171 w 227"/>
                <a:gd name="T71" fmla="*/ 232 h 284"/>
                <a:gd name="T72" fmla="*/ 124 w 227"/>
                <a:gd name="T73" fmla="*/ 238 h 284"/>
                <a:gd name="T74" fmla="*/ 72 w 227"/>
                <a:gd name="T75" fmla="*/ 228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7" h="284">
                  <a:moveTo>
                    <a:pt x="142" y="105"/>
                  </a:moveTo>
                  <a:cubicBezTo>
                    <a:pt x="135" y="105"/>
                    <a:pt x="126" y="104"/>
                    <a:pt x="115" y="104"/>
                  </a:cubicBezTo>
                  <a:cubicBezTo>
                    <a:pt x="100" y="104"/>
                    <a:pt x="85" y="106"/>
                    <a:pt x="72" y="110"/>
                  </a:cubicBezTo>
                  <a:cubicBezTo>
                    <a:pt x="58" y="114"/>
                    <a:pt x="46" y="119"/>
                    <a:pt x="35" y="127"/>
                  </a:cubicBezTo>
                  <a:cubicBezTo>
                    <a:pt x="24" y="134"/>
                    <a:pt x="16" y="144"/>
                    <a:pt x="10" y="156"/>
                  </a:cubicBezTo>
                  <a:cubicBezTo>
                    <a:pt x="4" y="167"/>
                    <a:pt x="0" y="181"/>
                    <a:pt x="0" y="196"/>
                  </a:cubicBezTo>
                  <a:cubicBezTo>
                    <a:pt x="0" y="212"/>
                    <a:pt x="3" y="225"/>
                    <a:pt x="8" y="236"/>
                  </a:cubicBezTo>
                  <a:cubicBezTo>
                    <a:pt x="14" y="247"/>
                    <a:pt x="21" y="256"/>
                    <a:pt x="31" y="263"/>
                  </a:cubicBezTo>
                  <a:cubicBezTo>
                    <a:pt x="41" y="270"/>
                    <a:pt x="53" y="276"/>
                    <a:pt x="67" y="279"/>
                  </a:cubicBezTo>
                  <a:cubicBezTo>
                    <a:pt x="81" y="282"/>
                    <a:pt x="96" y="284"/>
                    <a:pt x="113" y="284"/>
                  </a:cubicBezTo>
                  <a:cubicBezTo>
                    <a:pt x="131" y="284"/>
                    <a:pt x="149" y="282"/>
                    <a:pt x="166" y="279"/>
                  </a:cubicBezTo>
                  <a:cubicBezTo>
                    <a:pt x="184" y="276"/>
                    <a:pt x="205" y="272"/>
                    <a:pt x="210" y="271"/>
                  </a:cubicBezTo>
                  <a:cubicBezTo>
                    <a:pt x="216" y="269"/>
                    <a:pt x="223" y="267"/>
                    <a:pt x="223" y="267"/>
                  </a:cubicBezTo>
                  <a:cubicBezTo>
                    <a:pt x="227" y="266"/>
                    <a:pt x="227" y="262"/>
                    <a:pt x="227" y="262"/>
                  </a:cubicBezTo>
                  <a:cubicBezTo>
                    <a:pt x="227" y="102"/>
                    <a:pt x="227" y="102"/>
                    <a:pt x="227" y="102"/>
                  </a:cubicBezTo>
                  <a:cubicBezTo>
                    <a:pt x="227" y="67"/>
                    <a:pt x="217" y="40"/>
                    <a:pt x="199" y="24"/>
                  </a:cubicBezTo>
                  <a:cubicBezTo>
                    <a:pt x="180" y="8"/>
                    <a:pt x="153" y="0"/>
                    <a:pt x="118" y="0"/>
                  </a:cubicBezTo>
                  <a:cubicBezTo>
                    <a:pt x="105" y="0"/>
                    <a:pt x="84" y="2"/>
                    <a:pt x="72" y="4"/>
                  </a:cubicBezTo>
                  <a:cubicBezTo>
                    <a:pt x="72" y="4"/>
                    <a:pt x="33" y="12"/>
                    <a:pt x="18" y="24"/>
                  </a:cubicBezTo>
                  <a:cubicBezTo>
                    <a:pt x="18" y="24"/>
                    <a:pt x="14" y="26"/>
                    <a:pt x="16" y="31"/>
                  </a:cubicBezTo>
                  <a:cubicBezTo>
                    <a:pt x="28" y="64"/>
                    <a:pt x="28" y="64"/>
                    <a:pt x="28" y="64"/>
                  </a:cubicBezTo>
                  <a:cubicBezTo>
                    <a:pt x="30" y="69"/>
                    <a:pt x="34" y="67"/>
                    <a:pt x="34" y="67"/>
                  </a:cubicBezTo>
                  <a:cubicBezTo>
                    <a:pt x="34" y="67"/>
                    <a:pt x="35" y="67"/>
                    <a:pt x="37" y="66"/>
                  </a:cubicBezTo>
                  <a:cubicBezTo>
                    <a:pt x="71" y="48"/>
                    <a:pt x="113" y="48"/>
                    <a:pt x="113" y="48"/>
                  </a:cubicBezTo>
                  <a:cubicBezTo>
                    <a:pt x="132" y="48"/>
                    <a:pt x="147" y="52"/>
                    <a:pt x="157" y="59"/>
                  </a:cubicBezTo>
                  <a:cubicBezTo>
                    <a:pt x="166" y="67"/>
                    <a:pt x="171" y="78"/>
                    <a:pt x="171" y="101"/>
                  </a:cubicBezTo>
                  <a:cubicBezTo>
                    <a:pt x="171" y="109"/>
                    <a:pt x="171" y="109"/>
                    <a:pt x="171" y="109"/>
                  </a:cubicBezTo>
                  <a:cubicBezTo>
                    <a:pt x="156" y="106"/>
                    <a:pt x="142" y="105"/>
                    <a:pt x="142" y="105"/>
                  </a:cubicBezTo>
                  <a:close/>
                  <a:moveTo>
                    <a:pt x="72" y="228"/>
                  </a:moveTo>
                  <a:cubicBezTo>
                    <a:pt x="66" y="223"/>
                    <a:pt x="65" y="221"/>
                    <a:pt x="62" y="218"/>
                  </a:cubicBezTo>
                  <a:cubicBezTo>
                    <a:pt x="59" y="212"/>
                    <a:pt x="57" y="205"/>
                    <a:pt x="57" y="195"/>
                  </a:cubicBezTo>
                  <a:cubicBezTo>
                    <a:pt x="57" y="180"/>
                    <a:pt x="62" y="169"/>
                    <a:pt x="73" y="161"/>
                  </a:cubicBezTo>
                  <a:cubicBezTo>
                    <a:pt x="73" y="161"/>
                    <a:pt x="88" y="148"/>
                    <a:pt x="123" y="148"/>
                  </a:cubicBezTo>
                  <a:cubicBezTo>
                    <a:pt x="149" y="149"/>
                    <a:pt x="171" y="152"/>
                    <a:pt x="171" y="152"/>
                  </a:cubicBezTo>
                  <a:cubicBezTo>
                    <a:pt x="171" y="232"/>
                    <a:pt x="171" y="232"/>
                    <a:pt x="171" y="232"/>
                  </a:cubicBezTo>
                  <a:cubicBezTo>
                    <a:pt x="171" y="232"/>
                    <a:pt x="171" y="232"/>
                    <a:pt x="171" y="232"/>
                  </a:cubicBezTo>
                  <a:cubicBezTo>
                    <a:pt x="171" y="232"/>
                    <a:pt x="149" y="237"/>
                    <a:pt x="124" y="238"/>
                  </a:cubicBezTo>
                  <a:cubicBezTo>
                    <a:pt x="88" y="240"/>
                    <a:pt x="72" y="228"/>
                    <a:pt x="72" y="22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7" name="Freeform 27"/>
            <p:cNvSpPr>
              <a:spLocks/>
            </p:cNvSpPr>
            <p:nvPr userDrawn="1"/>
          </p:nvSpPr>
          <p:spPr bwMode="auto">
            <a:xfrm>
              <a:off x="5162" y="1676"/>
              <a:ext cx="386" cy="653"/>
            </a:xfrm>
            <a:custGeom>
              <a:avLst/>
              <a:gdLst>
                <a:gd name="T0" fmla="*/ 162 w 163"/>
                <a:gd name="T1" fmla="*/ 13 h 276"/>
                <a:gd name="T2" fmla="*/ 159 w 163"/>
                <a:gd name="T3" fmla="*/ 7 h 276"/>
                <a:gd name="T4" fmla="*/ 130 w 163"/>
                <a:gd name="T5" fmla="*/ 2 h 276"/>
                <a:gd name="T6" fmla="*/ 85 w 163"/>
                <a:gd name="T7" fmla="*/ 9 h 276"/>
                <a:gd name="T8" fmla="*/ 55 w 163"/>
                <a:gd name="T9" fmla="*/ 31 h 276"/>
                <a:gd name="T10" fmla="*/ 55 w 163"/>
                <a:gd name="T11" fmla="*/ 9 h 276"/>
                <a:gd name="T12" fmla="*/ 50 w 163"/>
                <a:gd name="T13" fmla="*/ 4 h 276"/>
                <a:gd name="T14" fmla="*/ 5 w 163"/>
                <a:gd name="T15" fmla="*/ 4 h 276"/>
                <a:gd name="T16" fmla="*/ 0 w 163"/>
                <a:gd name="T17" fmla="*/ 9 h 276"/>
                <a:gd name="T18" fmla="*/ 0 w 163"/>
                <a:gd name="T19" fmla="*/ 270 h 276"/>
                <a:gd name="T20" fmla="*/ 6 w 163"/>
                <a:gd name="T21" fmla="*/ 276 h 276"/>
                <a:gd name="T22" fmla="*/ 52 w 163"/>
                <a:gd name="T23" fmla="*/ 276 h 276"/>
                <a:gd name="T24" fmla="*/ 57 w 163"/>
                <a:gd name="T25" fmla="*/ 270 h 276"/>
                <a:gd name="T26" fmla="*/ 57 w 163"/>
                <a:gd name="T27" fmla="*/ 140 h 276"/>
                <a:gd name="T28" fmla="*/ 63 w 163"/>
                <a:gd name="T29" fmla="*/ 94 h 276"/>
                <a:gd name="T30" fmla="*/ 78 w 163"/>
                <a:gd name="T31" fmla="*/ 68 h 276"/>
                <a:gd name="T32" fmla="*/ 100 w 163"/>
                <a:gd name="T33" fmla="*/ 55 h 276"/>
                <a:gd name="T34" fmla="*/ 123 w 163"/>
                <a:gd name="T35" fmla="*/ 52 h 276"/>
                <a:gd name="T36" fmla="*/ 142 w 163"/>
                <a:gd name="T37" fmla="*/ 54 h 276"/>
                <a:gd name="T38" fmla="*/ 149 w 163"/>
                <a:gd name="T39" fmla="*/ 50 h 276"/>
                <a:gd name="T40" fmla="*/ 162 w 163"/>
                <a:gd name="T41" fmla="*/ 1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 h="276">
                  <a:moveTo>
                    <a:pt x="162" y="13"/>
                  </a:moveTo>
                  <a:cubicBezTo>
                    <a:pt x="163" y="9"/>
                    <a:pt x="161" y="7"/>
                    <a:pt x="159" y="7"/>
                  </a:cubicBezTo>
                  <a:cubicBezTo>
                    <a:pt x="156" y="5"/>
                    <a:pt x="142" y="2"/>
                    <a:pt x="130" y="2"/>
                  </a:cubicBezTo>
                  <a:cubicBezTo>
                    <a:pt x="108" y="0"/>
                    <a:pt x="96" y="4"/>
                    <a:pt x="85" y="9"/>
                  </a:cubicBezTo>
                  <a:cubicBezTo>
                    <a:pt x="74" y="14"/>
                    <a:pt x="62" y="22"/>
                    <a:pt x="55" y="31"/>
                  </a:cubicBezTo>
                  <a:cubicBezTo>
                    <a:pt x="55" y="9"/>
                    <a:pt x="55" y="9"/>
                    <a:pt x="55" y="9"/>
                  </a:cubicBezTo>
                  <a:cubicBezTo>
                    <a:pt x="55" y="6"/>
                    <a:pt x="53" y="4"/>
                    <a:pt x="50" y="4"/>
                  </a:cubicBezTo>
                  <a:cubicBezTo>
                    <a:pt x="5" y="4"/>
                    <a:pt x="5" y="4"/>
                    <a:pt x="5" y="4"/>
                  </a:cubicBezTo>
                  <a:cubicBezTo>
                    <a:pt x="3" y="4"/>
                    <a:pt x="0" y="6"/>
                    <a:pt x="0" y="9"/>
                  </a:cubicBezTo>
                  <a:cubicBezTo>
                    <a:pt x="0" y="270"/>
                    <a:pt x="0" y="270"/>
                    <a:pt x="0" y="270"/>
                  </a:cubicBezTo>
                  <a:cubicBezTo>
                    <a:pt x="0" y="273"/>
                    <a:pt x="3" y="276"/>
                    <a:pt x="6" y="276"/>
                  </a:cubicBezTo>
                  <a:cubicBezTo>
                    <a:pt x="52" y="276"/>
                    <a:pt x="52" y="276"/>
                    <a:pt x="52" y="276"/>
                  </a:cubicBezTo>
                  <a:cubicBezTo>
                    <a:pt x="55" y="276"/>
                    <a:pt x="57" y="273"/>
                    <a:pt x="57" y="270"/>
                  </a:cubicBezTo>
                  <a:cubicBezTo>
                    <a:pt x="57" y="140"/>
                    <a:pt x="57" y="140"/>
                    <a:pt x="57" y="140"/>
                  </a:cubicBezTo>
                  <a:cubicBezTo>
                    <a:pt x="57" y="123"/>
                    <a:pt x="59" y="105"/>
                    <a:pt x="63" y="94"/>
                  </a:cubicBezTo>
                  <a:cubicBezTo>
                    <a:pt x="67" y="83"/>
                    <a:pt x="72" y="75"/>
                    <a:pt x="78" y="68"/>
                  </a:cubicBezTo>
                  <a:cubicBezTo>
                    <a:pt x="85" y="62"/>
                    <a:pt x="92" y="58"/>
                    <a:pt x="100" y="55"/>
                  </a:cubicBezTo>
                  <a:cubicBezTo>
                    <a:pt x="108" y="53"/>
                    <a:pt x="117" y="52"/>
                    <a:pt x="123" y="52"/>
                  </a:cubicBezTo>
                  <a:cubicBezTo>
                    <a:pt x="132" y="52"/>
                    <a:pt x="142" y="54"/>
                    <a:pt x="142" y="54"/>
                  </a:cubicBezTo>
                  <a:cubicBezTo>
                    <a:pt x="146" y="55"/>
                    <a:pt x="148" y="53"/>
                    <a:pt x="149" y="50"/>
                  </a:cubicBezTo>
                  <a:cubicBezTo>
                    <a:pt x="152" y="42"/>
                    <a:pt x="160" y="18"/>
                    <a:pt x="162" y="1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8" name="Freeform 28"/>
            <p:cNvSpPr>
              <a:spLocks/>
            </p:cNvSpPr>
            <p:nvPr userDrawn="1"/>
          </p:nvSpPr>
          <p:spPr bwMode="auto">
            <a:xfrm>
              <a:off x="3807" y="1406"/>
              <a:ext cx="728" cy="1219"/>
            </a:xfrm>
            <a:custGeom>
              <a:avLst/>
              <a:gdLst>
                <a:gd name="T0" fmla="*/ 303 w 308"/>
                <a:gd name="T1" fmla="*/ 6 h 515"/>
                <a:gd name="T2" fmla="*/ 286 w 308"/>
                <a:gd name="T3" fmla="*/ 2 h 515"/>
                <a:gd name="T4" fmla="*/ 262 w 308"/>
                <a:gd name="T5" fmla="*/ 0 h 515"/>
                <a:gd name="T6" fmla="*/ 188 w 308"/>
                <a:gd name="T7" fmla="*/ 27 h 515"/>
                <a:gd name="T8" fmla="*/ 153 w 308"/>
                <a:gd name="T9" fmla="*/ 106 h 515"/>
                <a:gd name="T10" fmla="*/ 151 w 308"/>
                <a:gd name="T11" fmla="*/ 118 h 515"/>
                <a:gd name="T12" fmla="*/ 111 w 308"/>
                <a:gd name="T13" fmla="*/ 118 h 515"/>
                <a:gd name="T14" fmla="*/ 105 w 308"/>
                <a:gd name="T15" fmla="*/ 123 h 515"/>
                <a:gd name="T16" fmla="*/ 99 w 308"/>
                <a:gd name="T17" fmla="*/ 159 h 515"/>
                <a:gd name="T18" fmla="*/ 104 w 308"/>
                <a:gd name="T19" fmla="*/ 165 h 515"/>
                <a:gd name="T20" fmla="*/ 143 w 308"/>
                <a:gd name="T21" fmla="*/ 165 h 515"/>
                <a:gd name="T22" fmla="*/ 104 w 308"/>
                <a:gd name="T23" fmla="*/ 384 h 515"/>
                <a:gd name="T24" fmla="*/ 93 w 308"/>
                <a:gd name="T25" fmla="*/ 427 h 515"/>
                <a:gd name="T26" fmla="*/ 81 w 308"/>
                <a:gd name="T27" fmla="*/ 452 h 515"/>
                <a:gd name="T28" fmla="*/ 65 w 308"/>
                <a:gd name="T29" fmla="*/ 464 h 515"/>
                <a:gd name="T30" fmla="*/ 44 w 308"/>
                <a:gd name="T31" fmla="*/ 467 h 515"/>
                <a:gd name="T32" fmla="*/ 30 w 308"/>
                <a:gd name="T33" fmla="*/ 466 h 515"/>
                <a:gd name="T34" fmla="*/ 21 w 308"/>
                <a:gd name="T35" fmla="*/ 463 h 515"/>
                <a:gd name="T36" fmla="*/ 15 w 308"/>
                <a:gd name="T37" fmla="*/ 466 h 515"/>
                <a:gd name="T38" fmla="*/ 2 w 308"/>
                <a:gd name="T39" fmla="*/ 501 h 515"/>
                <a:gd name="T40" fmla="*/ 4 w 308"/>
                <a:gd name="T41" fmla="*/ 508 h 515"/>
                <a:gd name="T42" fmla="*/ 20 w 308"/>
                <a:gd name="T43" fmla="*/ 513 h 515"/>
                <a:gd name="T44" fmla="*/ 46 w 308"/>
                <a:gd name="T45" fmla="*/ 515 h 515"/>
                <a:gd name="T46" fmla="*/ 89 w 308"/>
                <a:gd name="T47" fmla="*/ 509 h 515"/>
                <a:gd name="T48" fmla="*/ 121 w 308"/>
                <a:gd name="T49" fmla="*/ 486 h 515"/>
                <a:gd name="T50" fmla="*/ 144 w 308"/>
                <a:gd name="T51" fmla="*/ 447 h 515"/>
                <a:gd name="T52" fmla="*/ 159 w 308"/>
                <a:gd name="T53" fmla="*/ 388 h 515"/>
                <a:gd name="T54" fmla="*/ 199 w 308"/>
                <a:gd name="T55" fmla="*/ 165 h 515"/>
                <a:gd name="T56" fmla="*/ 257 w 308"/>
                <a:gd name="T57" fmla="*/ 165 h 515"/>
                <a:gd name="T58" fmla="*/ 262 w 308"/>
                <a:gd name="T59" fmla="*/ 160 h 515"/>
                <a:gd name="T60" fmla="*/ 269 w 308"/>
                <a:gd name="T61" fmla="*/ 123 h 515"/>
                <a:gd name="T62" fmla="*/ 263 w 308"/>
                <a:gd name="T63" fmla="*/ 118 h 515"/>
                <a:gd name="T64" fmla="*/ 207 w 308"/>
                <a:gd name="T65" fmla="*/ 118 h 515"/>
                <a:gd name="T66" fmla="*/ 217 w 308"/>
                <a:gd name="T67" fmla="*/ 78 h 515"/>
                <a:gd name="T68" fmla="*/ 229 w 308"/>
                <a:gd name="T69" fmla="*/ 60 h 515"/>
                <a:gd name="T70" fmla="*/ 243 w 308"/>
                <a:gd name="T71" fmla="*/ 51 h 515"/>
                <a:gd name="T72" fmla="*/ 262 w 308"/>
                <a:gd name="T73" fmla="*/ 48 h 515"/>
                <a:gd name="T74" fmla="*/ 277 w 308"/>
                <a:gd name="T75" fmla="*/ 49 h 515"/>
                <a:gd name="T76" fmla="*/ 286 w 308"/>
                <a:gd name="T77" fmla="*/ 51 h 515"/>
                <a:gd name="T78" fmla="*/ 293 w 308"/>
                <a:gd name="T79" fmla="*/ 49 h 515"/>
                <a:gd name="T80" fmla="*/ 307 w 308"/>
                <a:gd name="T81" fmla="*/ 12 h 515"/>
                <a:gd name="T82" fmla="*/ 303 w 308"/>
                <a:gd name="T83" fmla="*/ 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8" h="515">
                  <a:moveTo>
                    <a:pt x="303" y="6"/>
                  </a:moveTo>
                  <a:cubicBezTo>
                    <a:pt x="298" y="4"/>
                    <a:pt x="293" y="3"/>
                    <a:pt x="286" y="2"/>
                  </a:cubicBezTo>
                  <a:cubicBezTo>
                    <a:pt x="279" y="1"/>
                    <a:pt x="271" y="0"/>
                    <a:pt x="262" y="0"/>
                  </a:cubicBezTo>
                  <a:cubicBezTo>
                    <a:pt x="231" y="0"/>
                    <a:pt x="206" y="9"/>
                    <a:pt x="188" y="27"/>
                  </a:cubicBezTo>
                  <a:cubicBezTo>
                    <a:pt x="171" y="44"/>
                    <a:pt x="159" y="71"/>
                    <a:pt x="153" y="106"/>
                  </a:cubicBezTo>
                  <a:cubicBezTo>
                    <a:pt x="151" y="118"/>
                    <a:pt x="151" y="118"/>
                    <a:pt x="151" y="118"/>
                  </a:cubicBezTo>
                  <a:cubicBezTo>
                    <a:pt x="111" y="118"/>
                    <a:pt x="111" y="118"/>
                    <a:pt x="111" y="118"/>
                  </a:cubicBezTo>
                  <a:cubicBezTo>
                    <a:pt x="111" y="118"/>
                    <a:pt x="106" y="118"/>
                    <a:pt x="105" y="123"/>
                  </a:cubicBezTo>
                  <a:cubicBezTo>
                    <a:pt x="99" y="159"/>
                    <a:pt x="99" y="159"/>
                    <a:pt x="99" y="159"/>
                  </a:cubicBezTo>
                  <a:cubicBezTo>
                    <a:pt x="98" y="163"/>
                    <a:pt x="100" y="165"/>
                    <a:pt x="104" y="165"/>
                  </a:cubicBezTo>
                  <a:cubicBezTo>
                    <a:pt x="143" y="165"/>
                    <a:pt x="143" y="165"/>
                    <a:pt x="143" y="165"/>
                  </a:cubicBezTo>
                  <a:cubicBezTo>
                    <a:pt x="104" y="384"/>
                    <a:pt x="104" y="384"/>
                    <a:pt x="104" y="384"/>
                  </a:cubicBezTo>
                  <a:cubicBezTo>
                    <a:pt x="101" y="402"/>
                    <a:pt x="97" y="416"/>
                    <a:pt x="93" y="427"/>
                  </a:cubicBezTo>
                  <a:cubicBezTo>
                    <a:pt x="89" y="438"/>
                    <a:pt x="86" y="446"/>
                    <a:pt x="81" y="452"/>
                  </a:cubicBezTo>
                  <a:cubicBezTo>
                    <a:pt x="77" y="458"/>
                    <a:pt x="72" y="462"/>
                    <a:pt x="65" y="464"/>
                  </a:cubicBezTo>
                  <a:cubicBezTo>
                    <a:pt x="59" y="466"/>
                    <a:pt x="52" y="467"/>
                    <a:pt x="44" y="467"/>
                  </a:cubicBezTo>
                  <a:cubicBezTo>
                    <a:pt x="40" y="467"/>
                    <a:pt x="35" y="467"/>
                    <a:pt x="30" y="466"/>
                  </a:cubicBezTo>
                  <a:cubicBezTo>
                    <a:pt x="26" y="465"/>
                    <a:pt x="24" y="464"/>
                    <a:pt x="21" y="463"/>
                  </a:cubicBezTo>
                  <a:cubicBezTo>
                    <a:pt x="21" y="463"/>
                    <a:pt x="16" y="461"/>
                    <a:pt x="15" y="466"/>
                  </a:cubicBezTo>
                  <a:cubicBezTo>
                    <a:pt x="13" y="469"/>
                    <a:pt x="3" y="498"/>
                    <a:pt x="2" y="501"/>
                  </a:cubicBezTo>
                  <a:cubicBezTo>
                    <a:pt x="0" y="505"/>
                    <a:pt x="2" y="507"/>
                    <a:pt x="4" y="508"/>
                  </a:cubicBezTo>
                  <a:cubicBezTo>
                    <a:pt x="10" y="510"/>
                    <a:pt x="13" y="511"/>
                    <a:pt x="20" y="513"/>
                  </a:cubicBezTo>
                  <a:cubicBezTo>
                    <a:pt x="30" y="515"/>
                    <a:pt x="38" y="515"/>
                    <a:pt x="46" y="515"/>
                  </a:cubicBezTo>
                  <a:cubicBezTo>
                    <a:pt x="62" y="515"/>
                    <a:pt x="77" y="513"/>
                    <a:pt x="89" y="509"/>
                  </a:cubicBezTo>
                  <a:cubicBezTo>
                    <a:pt x="101" y="504"/>
                    <a:pt x="112" y="496"/>
                    <a:pt x="121" y="486"/>
                  </a:cubicBezTo>
                  <a:cubicBezTo>
                    <a:pt x="132" y="475"/>
                    <a:pt x="138" y="463"/>
                    <a:pt x="144" y="447"/>
                  </a:cubicBezTo>
                  <a:cubicBezTo>
                    <a:pt x="150" y="431"/>
                    <a:pt x="155" y="411"/>
                    <a:pt x="159" y="388"/>
                  </a:cubicBezTo>
                  <a:cubicBezTo>
                    <a:pt x="199" y="165"/>
                    <a:pt x="199" y="165"/>
                    <a:pt x="199" y="165"/>
                  </a:cubicBezTo>
                  <a:cubicBezTo>
                    <a:pt x="257" y="165"/>
                    <a:pt x="257" y="165"/>
                    <a:pt x="257" y="165"/>
                  </a:cubicBezTo>
                  <a:cubicBezTo>
                    <a:pt x="257" y="165"/>
                    <a:pt x="261" y="165"/>
                    <a:pt x="262" y="160"/>
                  </a:cubicBezTo>
                  <a:cubicBezTo>
                    <a:pt x="269" y="123"/>
                    <a:pt x="269" y="123"/>
                    <a:pt x="269" y="123"/>
                  </a:cubicBezTo>
                  <a:cubicBezTo>
                    <a:pt x="269" y="120"/>
                    <a:pt x="268" y="118"/>
                    <a:pt x="263" y="118"/>
                  </a:cubicBezTo>
                  <a:cubicBezTo>
                    <a:pt x="207" y="118"/>
                    <a:pt x="207" y="118"/>
                    <a:pt x="207" y="118"/>
                  </a:cubicBezTo>
                  <a:cubicBezTo>
                    <a:pt x="208" y="117"/>
                    <a:pt x="210" y="97"/>
                    <a:pt x="217" y="78"/>
                  </a:cubicBezTo>
                  <a:cubicBezTo>
                    <a:pt x="219" y="70"/>
                    <a:pt x="224" y="64"/>
                    <a:pt x="229" y="60"/>
                  </a:cubicBezTo>
                  <a:cubicBezTo>
                    <a:pt x="233" y="55"/>
                    <a:pt x="238" y="52"/>
                    <a:pt x="243" y="51"/>
                  </a:cubicBezTo>
                  <a:cubicBezTo>
                    <a:pt x="249" y="49"/>
                    <a:pt x="255" y="48"/>
                    <a:pt x="262" y="48"/>
                  </a:cubicBezTo>
                  <a:cubicBezTo>
                    <a:pt x="267" y="48"/>
                    <a:pt x="273" y="48"/>
                    <a:pt x="277" y="49"/>
                  </a:cubicBezTo>
                  <a:cubicBezTo>
                    <a:pt x="282" y="50"/>
                    <a:pt x="284" y="51"/>
                    <a:pt x="286" y="51"/>
                  </a:cubicBezTo>
                  <a:cubicBezTo>
                    <a:pt x="291" y="53"/>
                    <a:pt x="292" y="52"/>
                    <a:pt x="293" y="49"/>
                  </a:cubicBezTo>
                  <a:cubicBezTo>
                    <a:pt x="307" y="12"/>
                    <a:pt x="307" y="12"/>
                    <a:pt x="307" y="12"/>
                  </a:cubicBezTo>
                  <a:cubicBezTo>
                    <a:pt x="308" y="8"/>
                    <a:pt x="305" y="6"/>
                    <a:pt x="303"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9" name="Freeform 29"/>
            <p:cNvSpPr>
              <a:spLocks/>
            </p:cNvSpPr>
            <p:nvPr userDrawn="1"/>
          </p:nvSpPr>
          <p:spPr bwMode="auto">
            <a:xfrm>
              <a:off x="2542" y="1421"/>
              <a:ext cx="132" cy="908"/>
            </a:xfrm>
            <a:custGeom>
              <a:avLst/>
              <a:gdLst>
                <a:gd name="T0" fmla="*/ 56 w 56"/>
                <a:gd name="T1" fmla="*/ 378 h 384"/>
                <a:gd name="T2" fmla="*/ 51 w 56"/>
                <a:gd name="T3" fmla="*/ 384 h 384"/>
                <a:gd name="T4" fmla="*/ 5 w 56"/>
                <a:gd name="T5" fmla="*/ 384 h 384"/>
                <a:gd name="T6" fmla="*/ 0 w 56"/>
                <a:gd name="T7" fmla="*/ 378 h 384"/>
                <a:gd name="T8" fmla="*/ 0 w 56"/>
                <a:gd name="T9" fmla="*/ 5 h 384"/>
                <a:gd name="T10" fmla="*/ 5 w 56"/>
                <a:gd name="T11" fmla="*/ 0 h 384"/>
                <a:gd name="T12" fmla="*/ 51 w 56"/>
                <a:gd name="T13" fmla="*/ 0 h 384"/>
                <a:gd name="T14" fmla="*/ 56 w 56"/>
                <a:gd name="T15" fmla="*/ 5 h 384"/>
                <a:gd name="T16" fmla="*/ 56 w 56"/>
                <a:gd name="T17" fmla="*/ 37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4">
                  <a:moveTo>
                    <a:pt x="56" y="378"/>
                  </a:moveTo>
                  <a:cubicBezTo>
                    <a:pt x="56" y="381"/>
                    <a:pt x="54" y="384"/>
                    <a:pt x="51" y="384"/>
                  </a:cubicBezTo>
                  <a:cubicBezTo>
                    <a:pt x="5" y="384"/>
                    <a:pt x="5" y="384"/>
                    <a:pt x="5" y="384"/>
                  </a:cubicBezTo>
                  <a:cubicBezTo>
                    <a:pt x="2" y="384"/>
                    <a:pt x="0" y="381"/>
                    <a:pt x="0" y="378"/>
                  </a:cubicBezTo>
                  <a:cubicBezTo>
                    <a:pt x="0" y="5"/>
                    <a:pt x="0" y="5"/>
                    <a:pt x="0" y="5"/>
                  </a:cubicBezTo>
                  <a:cubicBezTo>
                    <a:pt x="0" y="2"/>
                    <a:pt x="2" y="0"/>
                    <a:pt x="5" y="0"/>
                  </a:cubicBezTo>
                  <a:cubicBezTo>
                    <a:pt x="51" y="0"/>
                    <a:pt x="51" y="0"/>
                    <a:pt x="51" y="0"/>
                  </a:cubicBezTo>
                  <a:cubicBezTo>
                    <a:pt x="54" y="0"/>
                    <a:pt x="56" y="2"/>
                    <a:pt x="56" y="5"/>
                  </a:cubicBezTo>
                  <a:lnTo>
                    <a:pt x="56" y="37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grpSp>
      <p:cxnSp>
        <p:nvCxnSpPr>
          <p:cNvPr id="20" name="Straight Connector 19"/>
          <p:cNvCxnSpPr/>
          <p:nvPr/>
        </p:nvCxnSpPr>
        <p:spPr>
          <a:xfrm>
            <a:off x="5420497" y="0"/>
            <a:ext cx="0" cy="47779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5357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5049795" cy="464820"/>
          </a:xfrm>
          <a:prstGeom prst="rect">
            <a:avLst/>
          </a:prstGeom>
        </p:spPr>
        <p:txBody>
          <a:bodyPr vert="horz" lIns="93177" tIns="46589" rIns="93177" bIns="46589" rtlCol="0"/>
          <a:lstStyle>
            <a:lvl1pPr algn="l">
              <a:defRPr sz="800">
                <a:solidFill>
                  <a:schemeClr val="accent1"/>
                </a:solidFill>
                <a:latin typeface="Salesforce Sans"/>
              </a:defRPr>
            </a:lvl1pPr>
          </a:lstStyle>
          <a:p>
            <a:r>
              <a:rPr lang="en-US"/>
              <a:t>Presentation Title</a:t>
            </a:r>
          </a:p>
        </p:txBody>
      </p:sp>
      <p:sp>
        <p:nvSpPr>
          <p:cNvPr id="3" name="Date Placeholder 2"/>
          <p:cNvSpPr>
            <a:spLocks noGrp="1"/>
          </p:cNvSpPr>
          <p:nvPr>
            <p:ph type="dt" idx="1"/>
          </p:nvPr>
        </p:nvSpPr>
        <p:spPr>
          <a:xfrm>
            <a:off x="5766485" y="0"/>
            <a:ext cx="1243915" cy="464820"/>
          </a:xfrm>
          <a:prstGeom prst="rect">
            <a:avLst/>
          </a:prstGeom>
        </p:spPr>
        <p:txBody>
          <a:bodyPr vert="horz" lIns="93177" tIns="46589" rIns="93177" bIns="46589" rtlCol="0"/>
          <a:lstStyle>
            <a:lvl1pPr algn="l">
              <a:defRPr sz="800">
                <a:solidFill>
                  <a:schemeClr val="tx1">
                    <a:lumMod val="50000"/>
                    <a:lumOff val="50000"/>
                  </a:schemeClr>
                </a:solidFill>
                <a:latin typeface="Salesforce Sans"/>
              </a:defRPr>
            </a:lvl1pPr>
          </a:lstStyle>
          <a:p>
            <a:r>
              <a:rPr lang="en-US"/>
              <a:t>Date</a:t>
            </a:r>
          </a:p>
        </p:txBody>
      </p:sp>
      <p:sp>
        <p:nvSpPr>
          <p:cNvPr id="4" name="Slide Image Placeholder 3"/>
          <p:cNvSpPr>
            <a:spLocks noGrp="1" noRot="1" noChangeAspect="1"/>
          </p:cNvSpPr>
          <p:nvPr>
            <p:ph type="sldImg" idx="2"/>
          </p:nvPr>
        </p:nvSpPr>
        <p:spPr>
          <a:xfrm>
            <a:off x="407988" y="696913"/>
            <a:ext cx="6194425" cy="3486150"/>
          </a:xfrm>
          <a:prstGeom prst="rect">
            <a:avLst/>
          </a:prstGeom>
          <a:noFill/>
          <a:ln w="6350">
            <a:solidFill>
              <a:schemeClr val="accent2"/>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407987" y="4415790"/>
            <a:ext cx="6194425" cy="4183380"/>
          </a:xfrm>
          <a:prstGeom prst="rect">
            <a:avLst/>
          </a:prstGeom>
        </p:spPr>
        <p:txBody>
          <a:bodyPr vert="horz" lIns="93177" tIns="46589" rIns="93177" bIns="46589" rtlCol="0"/>
          <a:lstStyle/>
          <a:p>
            <a:pPr lvl="0"/>
            <a:r>
              <a:rPr lang="en-US"/>
              <a:t>Click to edit Master text styles</a:t>
            </a:r>
          </a:p>
        </p:txBody>
      </p:sp>
      <p:sp>
        <p:nvSpPr>
          <p:cNvPr id="8" name="Rectangle 7"/>
          <p:cNvSpPr/>
          <p:nvPr/>
        </p:nvSpPr>
        <p:spPr>
          <a:xfrm flipV="1">
            <a:off x="1" y="9225416"/>
            <a:ext cx="7010400" cy="709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alesforce Sans"/>
            </a:endParaRPr>
          </a:p>
        </p:txBody>
      </p:sp>
      <p:sp>
        <p:nvSpPr>
          <p:cNvPr id="11" name="Footer Placeholder 10"/>
          <p:cNvSpPr>
            <a:spLocks noGrp="1"/>
          </p:cNvSpPr>
          <p:nvPr>
            <p:ph type="ftr" sz="quarter" idx="4"/>
          </p:nvPr>
        </p:nvSpPr>
        <p:spPr>
          <a:xfrm>
            <a:off x="0" y="8996337"/>
            <a:ext cx="3038475" cy="215444"/>
          </a:xfrm>
          <a:prstGeom prst="rect">
            <a:avLst/>
          </a:prstGeom>
          <a:noFill/>
        </p:spPr>
        <p:txBody>
          <a:bodyPr wrap="square" rtlCol="0">
            <a:spAutoFit/>
          </a:bodyPr>
          <a:lstStyle>
            <a:lvl1pPr>
              <a:defRPr lang="en-US" sz="800" dirty="0">
                <a:solidFill>
                  <a:schemeClr val="tx1">
                    <a:lumMod val="75000"/>
                    <a:lumOff val="25000"/>
                  </a:schemeClr>
                </a:solidFill>
                <a:latin typeface="Salesforce Sans"/>
              </a:defRPr>
            </a:lvl1pPr>
          </a:lstStyle>
          <a:p>
            <a:r>
              <a:rPr lang="en-US"/>
              <a:t>Copyright Salesforce 2017. Legal Terms and more here.</a:t>
            </a:r>
          </a:p>
        </p:txBody>
      </p:sp>
      <p:grpSp>
        <p:nvGrpSpPr>
          <p:cNvPr id="10" name="Group 18"/>
          <p:cNvGrpSpPr>
            <a:grpSpLocks noChangeAspect="1"/>
          </p:cNvGrpSpPr>
          <p:nvPr/>
        </p:nvGrpSpPr>
        <p:grpSpPr bwMode="auto">
          <a:xfrm>
            <a:off x="6393468" y="8874285"/>
            <a:ext cx="417887" cy="292591"/>
            <a:chOff x="267" y="-340"/>
            <a:chExt cx="7144" cy="5002"/>
          </a:xfrm>
        </p:grpSpPr>
        <p:sp>
          <p:nvSpPr>
            <p:cNvPr id="12" name="Freeform 19"/>
            <p:cNvSpPr>
              <a:spLocks/>
            </p:cNvSpPr>
            <p:nvPr userDrawn="1"/>
          </p:nvSpPr>
          <p:spPr bwMode="auto">
            <a:xfrm>
              <a:off x="267" y="-340"/>
              <a:ext cx="7144" cy="5002"/>
            </a:xfrm>
            <a:custGeom>
              <a:avLst/>
              <a:gdLst>
                <a:gd name="T0" fmla="*/ 1257 w 3021"/>
                <a:gd name="T1" fmla="*/ 230 h 2114"/>
                <a:gd name="T2" fmla="*/ 1640 w 3021"/>
                <a:gd name="T3" fmla="*/ 66 h 2114"/>
                <a:gd name="T4" fmla="*/ 2106 w 3021"/>
                <a:gd name="T5" fmla="*/ 342 h 2114"/>
                <a:gd name="T6" fmla="*/ 2369 w 3021"/>
                <a:gd name="T7" fmla="*/ 286 h 2114"/>
                <a:gd name="T8" fmla="*/ 3021 w 3021"/>
                <a:gd name="T9" fmla="*/ 943 h 2114"/>
                <a:gd name="T10" fmla="*/ 2369 w 3021"/>
                <a:gd name="T11" fmla="*/ 1600 h 2114"/>
                <a:gd name="T12" fmla="*/ 2241 w 3021"/>
                <a:gd name="T13" fmla="*/ 1587 h 2114"/>
                <a:gd name="T14" fmla="*/ 1826 w 3021"/>
                <a:gd name="T15" fmla="*/ 1831 h 2114"/>
                <a:gd name="T16" fmla="*/ 1618 w 3021"/>
                <a:gd name="T17" fmla="*/ 1783 h 2114"/>
                <a:gd name="T18" fmla="*/ 1118 w 3021"/>
                <a:gd name="T19" fmla="*/ 2114 h 2114"/>
                <a:gd name="T20" fmla="*/ 608 w 3021"/>
                <a:gd name="T21" fmla="*/ 1758 h 2114"/>
                <a:gd name="T22" fmla="*/ 504 w 3021"/>
                <a:gd name="T23" fmla="*/ 1769 h 2114"/>
                <a:gd name="T24" fmla="*/ 0 w 3021"/>
                <a:gd name="T25" fmla="*/ 1260 h 2114"/>
                <a:gd name="T26" fmla="*/ 252 w 3021"/>
                <a:gd name="T27" fmla="*/ 819 h 2114"/>
                <a:gd name="T28" fmla="*/ 204 w 3021"/>
                <a:gd name="T29" fmla="*/ 586 h 2114"/>
                <a:gd name="T30" fmla="*/ 791 w 3021"/>
                <a:gd name="T31" fmla="*/ 0 h 2114"/>
                <a:gd name="T32" fmla="*/ 1257 w 3021"/>
                <a:gd name="T33" fmla="*/ 230 h 2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21" h="2114">
                  <a:moveTo>
                    <a:pt x="1257" y="230"/>
                  </a:moveTo>
                  <a:cubicBezTo>
                    <a:pt x="1355" y="129"/>
                    <a:pt x="1490" y="66"/>
                    <a:pt x="1640" y="66"/>
                  </a:cubicBezTo>
                  <a:cubicBezTo>
                    <a:pt x="1840" y="66"/>
                    <a:pt x="2014" y="177"/>
                    <a:pt x="2106" y="342"/>
                  </a:cubicBezTo>
                  <a:cubicBezTo>
                    <a:pt x="2187" y="306"/>
                    <a:pt x="2276" y="286"/>
                    <a:pt x="2369" y="286"/>
                  </a:cubicBezTo>
                  <a:cubicBezTo>
                    <a:pt x="2729" y="286"/>
                    <a:pt x="3021" y="580"/>
                    <a:pt x="3021" y="943"/>
                  </a:cubicBezTo>
                  <a:cubicBezTo>
                    <a:pt x="3021" y="1306"/>
                    <a:pt x="2729" y="1600"/>
                    <a:pt x="2369" y="1600"/>
                  </a:cubicBezTo>
                  <a:cubicBezTo>
                    <a:pt x="2326" y="1600"/>
                    <a:pt x="2283" y="1595"/>
                    <a:pt x="2241" y="1587"/>
                  </a:cubicBezTo>
                  <a:cubicBezTo>
                    <a:pt x="2160" y="1733"/>
                    <a:pt x="2004" y="1831"/>
                    <a:pt x="1826" y="1831"/>
                  </a:cubicBezTo>
                  <a:cubicBezTo>
                    <a:pt x="1751" y="1831"/>
                    <a:pt x="1680" y="1814"/>
                    <a:pt x="1618" y="1783"/>
                  </a:cubicBezTo>
                  <a:cubicBezTo>
                    <a:pt x="1535" y="1977"/>
                    <a:pt x="1342" y="2114"/>
                    <a:pt x="1118" y="2114"/>
                  </a:cubicBezTo>
                  <a:cubicBezTo>
                    <a:pt x="884" y="2114"/>
                    <a:pt x="685" y="1966"/>
                    <a:pt x="608" y="1758"/>
                  </a:cubicBezTo>
                  <a:cubicBezTo>
                    <a:pt x="575" y="1765"/>
                    <a:pt x="540" y="1769"/>
                    <a:pt x="504" y="1769"/>
                  </a:cubicBezTo>
                  <a:cubicBezTo>
                    <a:pt x="226" y="1769"/>
                    <a:pt x="0" y="1541"/>
                    <a:pt x="0" y="1260"/>
                  </a:cubicBezTo>
                  <a:cubicBezTo>
                    <a:pt x="0" y="1071"/>
                    <a:pt x="102" y="907"/>
                    <a:pt x="252" y="819"/>
                  </a:cubicBezTo>
                  <a:cubicBezTo>
                    <a:pt x="221" y="747"/>
                    <a:pt x="204" y="668"/>
                    <a:pt x="204" y="586"/>
                  </a:cubicBezTo>
                  <a:cubicBezTo>
                    <a:pt x="204" y="262"/>
                    <a:pt x="467" y="0"/>
                    <a:pt x="791" y="0"/>
                  </a:cubicBezTo>
                  <a:cubicBezTo>
                    <a:pt x="981" y="0"/>
                    <a:pt x="1150" y="90"/>
                    <a:pt x="1257" y="230"/>
                  </a:cubicBezTo>
                  <a:close/>
                </a:path>
              </a:pathLst>
            </a:custGeom>
            <a:solidFill>
              <a:srgbClr val="0A9AD7"/>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3" name="Freeform 20"/>
            <p:cNvSpPr>
              <a:spLocks/>
            </p:cNvSpPr>
            <p:nvPr userDrawn="1"/>
          </p:nvSpPr>
          <p:spPr bwMode="auto">
            <a:xfrm>
              <a:off x="1298" y="1671"/>
              <a:ext cx="499" cy="672"/>
            </a:xfrm>
            <a:custGeom>
              <a:avLst/>
              <a:gdLst>
                <a:gd name="T0" fmla="*/ 2 w 211"/>
                <a:gd name="T1" fmla="*/ 246 h 284"/>
                <a:gd name="T2" fmla="*/ 3 w 211"/>
                <a:gd name="T3" fmla="*/ 253 h 284"/>
                <a:gd name="T4" fmla="*/ 20 w 211"/>
                <a:gd name="T5" fmla="*/ 263 h 284"/>
                <a:gd name="T6" fmla="*/ 111 w 211"/>
                <a:gd name="T7" fmla="*/ 284 h 284"/>
                <a:gd name="T8" fmla="*/ 211 w 211"/>
                <a:gd name="T9" fmla="*/ 199 h 284"/>
                <a:gd name="T10" fmla="*/ 211 w 211"/>
                <a:gd name="T11" fmla="*/ 197 h 284"/>
                <a:gd name="T12" fmla="*/ 127 w 211"/>
                <a:gd name="T13" fmla="*/ 118 h 284"/>
                <a:gd name="T14" fmla="*/ 122 w 211"/>
                <a:gd name="T15" fmla="*/ 116 h 284"/>
                <a:gd name="T16" fmla="*/ 64 w 211"/>
                <a:gd name="T17" fmla="*/ 77 h 284"/>
                <a:gd name="T18" fmla="*/ 64 w 211"/>
                <a:gd name="T19" fmla="*/ 76 h 284"/>
                <a:gd name="T20" fmla="*/ 104 w 211"/>
                <a:gd name="T21" fmla="*/ 46 h 284"/>
                <a:gd name="T22" fmla="*/ 183 w 211"/>
                <a:gd name="T23" fmla="*/ 66 h 284"/>
                <a:gd name="T24" fmla="*/ 191 w 211"/>
                <a:gd name="T25" fmla="*/ 64 h 284"/>
                <a:gd name="T26" fmla="*/ 203 w 211"/>
                <a:gd name="T27" fmla="*/ 30 h 284"/>
                <a:gd name="T28" fmla="*/ 200 w 211"/>
                <a:gd name="T29" fmla="*/ 23 h 284"/>
                <a:gd name="T30" fmla="*/ 112 w 211"/>
                <a:gd name="T31" fmla="*/ 0 h 284"/>
                <a:gd name="T32" fmla="*/ 105 w 211"/>
                <a:gd name="T33" fmla="*/ 0 h 284"/>
                <a:gd name="T34" fmla="*/ 9 w 211"/>
                <a:gd name="T35" fmla="*/ 83 h 284"/>
                <a:gd name="T36" fmla="*/ 9 w 211"/>
                <a:gd name="T37" fmla="*/ 84 h 284"/>
                <a:gd name="T38" fmla="*/ 94 w 211"/>
                <a:gd name="T39" fmla="*/ 164 h 284"/>
                <a:gd name="T40" fmla="*/ 100 w 211"/>
                <a:gd name="T41" fmla="*/ 166 h 284"/>
                <a:gd name="T42" fmla="*/ 156 w 211"/>
                <a:gd name="T43" fmla="*/ 204 h 284"/>
                <a:gd name="T44" fmla="*/ 156 w 211"/>
                <a:gd name="T45" fmla="*/ 205 h 284"/>
                <a:gd name="T46" fmla="*/ 112 w 211"/>
                <a:gd name="T47" fmla="*/ 239 h 284"/>
                <a:gd name="T48" fmla="*/ 32 w 211"/>
                <a:gd name="T49" fmla="*/ 216 h 284"/>
                <a:gd name="T50" fmla="*/ 22 w 211"/>
                <a:gd name="T51" fmla="*/ 209 h 284"/>
                <a:gd name="T52" fmla="*/ 14 w 211"/>
                <a:gd name="T53" fmla="*/ 212 h 284"/>
                <a:gd name="T54" fmla="*/ 2 w 211"/>
                <a:gd name="T55" fmla="*/ 24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84">
                  <a:moveTo>
                    <a:pt x="2" y="246"/>
                  </a:moveTo>
                  <a:cubicBezTo>
                    <a:pt x="0" y="251"/>
                    <a:pt x="2" y="252"/>
                    <a:pt x="3" y="253"/>
                  </a:cubicBezTo>
                  <a:cubicBezTo>
                    <a:pt x="9" y="257"/>
                    <a:pt x="15" y="260"/>
                    <a:pt x="20" y="263"/>
                  </a:cubicBezTo>
                  <a:cubicBezTo>
                    <a:pt x="51" y="280"/>
                    <a:pt x="80" y="284"/>
                    <a:pt x="111" y="284"/>
                  </a:cubicBezTo>
                  <a:cubicBezTo>
                    <a:pt x="173" y="284"/>
                    <a:pt x="211" y="252"/>
                    <a:pt x="211" y="199"/>
                  </a:cubicBezTo>
                  <a:cubicBezTo>
                    <a:pt x="211" y="197"/>
                    <a:pt x="211" y="197"/>
                    <a:pt x="211" y="197"/>
                  </a:cubicBezTo>
                  <a:cubicBezTo>
                    <a:pt x="211" y="148"/>
                    <a:pt x="168" y="131"/>
                    <a:pt x="127" y="118"/>
                  </a:cubicBezTo>
                  <a:cubicBezTo>
                    <a:pt x="122" y="116"/>
                    <a:pt x="122" y="116"/>
                    <a:pt x="122" y="116"/>
                  </a:cubicBezTo>
                  <a:cubicBezTo>
                    <a:pt x="91" y="106"/>
                    <a:pt x="64" y="97"/>
                    <a:pt x="64" y="77"/>
                  </a:cubicBezTo>
                  <a:cubicBezTo>
                    <a:pt x="64" y="76"/>
                    <a:pt x="64" y="76"/>
                    <a:pt x="64" y="76"/>
                  </a:cubicBezTo>
                  <a:cubicBezTo>
                    <a:pt x="64" y="59"/>
                    <a:pt x="80" y="46"/>
                    <a:pt x="104" y="46"/>
                  </a:cubicBezTo>
                  <a:cubicBezTo>
                    <a:pt x="131" y="46"/>
                    <a:pt x="162" y="55"/>
                    <a:pt x="183" y="66"/>
                  </a:cubicBezTo>
                  <a:cubicBezTo>
                    <a:pt x="183" y="66"/>
                    <a:pt x="189" y="70"/>
                    <a:pt x="191" y="64"/>
                  </a:cubicBezTo>
                  <a:cubicBezTo>
                    <a:pt x="192" y="61"/>
                    <a:pt x="202" y="33"/>
                    <a:pt x="203" y="30"/>
                  </a:cubicBezTo>
                  <a:cubicBezTo>
                    <a:pt x="205" y="27"/>
                    <a:pt x="203" y="25"/>
                    <a:pt x="200" y="23"/>
                  </a:cubicBezTo>
                  <a:cubicBezTo>
                    <a:pt x="177" y="9"/>
                    <a:pt x="145" y="0"/>
                    <a:pt x="112" y="0"/>
                  </a:cubicBezTo>
                  <a:cubicBezTo>
                    <a:pt x="105" y="0"/>
                    <a:pt x="105" y="0"/>
                    <a:pt x="105" y="0"/>
                  </a:cubicBezTo>
                  <a:cubicBezTo>
                    <a:pt x="49" y="0"/>
                    <a:pt x="9" y="34"/>
                    <a:pt x="9" y="83"/>
                  </a:cubicBezTo>
                  <a:cubicBezTo>
                    <a:pt x="9" y="84"/>
                    <a:pt x="9" y="84"/>
                    <a:pt x="9" y="84"/>
                  </a:cubicBezTo>
                  <a:cubicBezTo>
                    <a:pt x="9" y="136"/>
                    <a:pt x="53" y="153"/>
                    <a:pt x="94" y="164"/>
                  </a:cubicBezTo>
                  <a:cubicBezTo>
                    <a:pt x="100" y="166"/>
                    <a:pt x="100" y="166"/>
                    <a:pt x="100" y="166"/>
                  </a:cubicBezTo>
                  <a:cubicBezTo>
                    <a:pt x="130" y="175"/>
                    <a:pt x="156" y="183"/>
                    <a:pt x="156" y="204"/>
                  </a:cubicBezTo>
                  <a:cubicBezTo>
                    <a:pt x="156" y="205"/>
                    <a:pt x="156" y="205"/>
                    <a:pt x="156" y="205"/>
                  </a:cubicBezTo>
                  <a:cubicBezTo>
                    <a:pt x="156" y="225"/>
                    <a:pt x="139" y="239"/>
                    <a:pt x="112" y="239"/>
                  </a:cubicBezTo>
                  <a:cubicBezTo>
                    <a:pt x="102" y="239"/>
                    <a:pt x="68" y="239"/>
                    <a:pt x="32" y="216"/>
                  </a:cubicBezTo>
                  <a:cubicBezTo>
                    <a:pt x="28" y="213"/>
                    <a:pt x="26" y="211"/>
                    <a:pt x="22" y="209"/>
                  </a:cubicBezTo>
                  <a:cubicBezTo>
                    <a:pt x="20" y="208"/>
                    <a:pt x="16" y="206"/>
                    <a:pt x="14" y="212"/>
                  </a:cubicBezTo>
                  <a:lnTo>
                    <a:pt x="2" y="24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4" name="Freeform 21"/>
            <p:cNvSpPr>
              <a:spLocks/>
            </p:cNvSpPr>
            <p:nvPr userDrawn="1"/>
          </p:nvSpPr>
          <p:spPr bwMode="auto">
            <a:xfrm>
              <a:off x="3443" y="1671"/>
              <a:ext cx="499" cy="672"/>
            </a:xfrm>
            <a:custGeom>
              <a:avLst/>
              <a:gdLst>
                <a:gd name="T0" fmla="*/ 2 w 211"/>
                <a:gd name="T1" fmla="*/ 246 h 284"/>
                <a:gd name="T2" fmla="*/ 3 w 211"/>
                <a:gd name="T3" fmla="*/ 253 h 284"/>
                <a:gd name="T4" fmla="*/ 20 w 211"/>
                <a:gd name="T5" fmla="*/ 263 h 284"/>
                <a:gd name="T6" fmla="*/ 111 w 211"/>
                <a:gd name="T7" fmla="*/ 284 h 284"/>
                <a:gd name="T8" fmla="*/ 211 w 211"/>
                <a:gd name="T9" fmla="*/ 199 h 284"/>
                <a:gd name="T10" fmla="*/ 211 w 211"/>
                <a:gd name="T11" fmla="*/ 197 h 284"/>
                <a:gd name="T12" fmla="*/ 127 w 211"/>
                <a:gd name="T13" fmla="*/ 118 h 284"/>
                <a:gd name="T14" fmla="*/ 122 w 211"/>
                <a:gd name="T15" fmla="*/ 116 h 284"/>
                <a:gd name="T16" fmla="*/ 64 w 211"/>
                <a:gd name="T17" fmla="*/ 77 h 284"/>
                <a:gd name="T18" fmla="*/ 64 w 211"/>
                <a:gd name="T19" fmla="*/ 76 h 284"/>
                <a:gd name="T20" fmla="*/ 104 w 211"/>
                <a:gd name="T21" fmla="*/ 46 h 284"/>
                <a:gd name="T22" fmla="*/ 183 w 211"/>
                <a:gd name="T23" fmla="*/ 66 h 284"/>
                <a:gd name="T24" fmla="*/ 191 w 211"/>
                <a:gd name="T25" fmla="*/ 64 h 284"/>
                <a:gd name="T26" fmla="*/ 203 w 211"/>
                <a:gd name="T27" fmla="*/ 30 h 284"/>
                <a:gd name="T28" fmla="*/ 200 w 211"/>
                <a:gd name="T29" fmla="*/ 23 h 284"/>
                <a:gd name="T30" fmla="*/ 112 w 211"/>
                <a:gd name="T31" fmla="*/ 0 h 284"/>
                <a:gd name="T32" fmla="*/ 105 w 211"/>
                <a:gd name="T33" fmla="*/ 0 h 284"/>
                <a:gd name="T34" fmla="*/ 9 w 211"/>
                <a:gd name="T35" fmla="*/ 83 h 284"/>
                <a:gd name="T36" fmla="*/ 9 w 211"/>
                <a:gd name="T37" fmla="*/ 84 h 284"/>
                <a:gd name="T38" fmla="*/ 94 w 211"/>
                <a:gd name="T39" fmla="*/ 164 h 284"/>
                <a:gd name="T40" fmla="*/ 100 w 211"/>
                <a:gd name="T41" fmla="*/ 166 h 284"/>
                <a:gd name="T42" fmla="*/ 156 w 211"/>
                <a:gd name="T43" fmla="*/ 204 h 284"/>
                <a:gd name="T44" fmla="*/ 156 w 211"/>
                <a:gd name="T45" fmla="*/ 205 h 284"/>
                <a:gd name="T46" fmla="*/ 112 w 211"/>
                <a:gd name="T47" fmla="*/ 239 h 284"/>
                <a:gd name="T48" fmla="*/ 32 w 211"/>
                <a:gd name="T49" fmla="*/ 216 h 284"/>
                <a:gd name="T50" fmla="*/ 22 w 211"/>
                <a:gd name="T51" fmla="*/ 209 h 284"/>
                <a:gd name="T52" fmla="*/ 14 w 211"/>
                <a:gd name="T53" fmla="*/ 212 h 284"/>
                <a:gd name="T54" fmla="*/ 2 w 211"/>
                <a:gd name="T55" fmla="*/ 24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84">
                  <a:moveTo>
                    <a:pt x="2" y="246"/>
                  </a:moveTo>
                  <a:cubicBezTo>
                    <a:pt x="0" y="251"/>
                    <a:pt x="2" y="252"/>
                    <a:pt x="3" y="253"/>
                  </a:cubicBezTo>
                  <a:cubicBezTo>
                    <a:pt x="9" y="257"/>
                    <a:pt x="15" y="260"/>
                    <a:pt x="20" y="263"/>
                  </a:cubicBezTo>
                  <a:cubicBezTo>
                    <a:pt x="51" y="280"/>
                    <a:pt x="80" y="284"/>
                    <a:pt x="111" y="284"/>
                  </a:cubicBezTo>
                  <a:cubicBezTo>
                    <a:pt x="173" y="284"/>
                    <a:pt x="211" y="252"/>
                    <a:pt x="211" y="199"/>
                  </a:cubicBezTo>
                  <a:cubicBezTo>
                    <a:pt x="211" y="197"/>
                    <a:pt x="211" y="197"/>
                    <a:pt x="211" y="197"/>
                  </a:cubicBezTo>
                  <a:cubicBezTo>
                    <a:pt x="211" y="148"/>
                    <a:pt x="168" y="131"/>
                    <a:pt x="127" y="118"/>
                  </a:cubicBezTo>
                  <a:cubicBezTo>
                    <a:pt x="122" y="116"/>
                    <a:pt x="122" y="116"/>
                    <a:pt x="122" y="116"/>
                  </a:cubicBezTo>
                  <a:cubicBezTo>
                    <a:pt x="91" y="106"/>
                    <a:pt x="64" y="97"/>
                    <a:pt x="64" y="77"/>
                  </a:cubicBezTo>
                  <a:cubicBezTo>
                    <a:pt x="64" y="76"/>
                    <a:pt x="64" y="76"/>
                    <a:pt x="64" y="76"/>
                  </a:cubicBezTo>
                  <a:cubicBezTo>
                    <a:pt x="64" y="59"/>
                    <a:pt x="80" y="46"/>
                    <a:pt x="104" y="46"/>
                  </a:cubicBezTo>
                  <a:cubicBezTo>
                    <a:pt x="131" y="46"/>
                    <a:pt x="162" y="55"/>
                    <a:pt x="183" y="66"/>
                  </a:cubicBezTo>
                  <a:cubicBezTo>
                    <a:pt x="183" y="66"/>
                    <a:pt x="189" y="70"/>
                    <a:pt x="191" y="64"/>
                  </a:cubicBezTo>
                  <a:cubicBezTo>
                    <a:pt x="192" y="61"/>
                    <a:pt x="202" y="33"/>
                    <a:pt x="203" y="30"/>
                  </a:cubicBezTo>
                  <a:cubicBezTo>
                    <a:pt x="205" y="27"/>
                    <a:pt x="203" y="25"/>
                    <a:pt x="200" y="23"/>
                  </a:cubicBezTo>
                  <a:cubicBezTo>
                    <a:pt x="177" y="9"/>
                    <a:pt x="145" y="0"/>
                    <a:pt x="112" y="0"/>
                  </a:cubicBezTo>
                  <a:cubicBezTo>
                    <a:pt x="105" y="0"/>
                    <a:pt x="105" y="0"/>
                    <a:pt x="105" y="0"/>
                  </a:cubicBezTo>
                  <a:cubicBezTo>
                    <a:pt x="49" y="0"/>
                    <a:pt x="9" y="34"/>
                    <a:pt x="9" y="83"/>
                  </a:cubicBezTo>
                  <a:cubicBezTo>
                    <a:pt x="9" y="84"/>
                    <a:pt x="9" y="84"/>
                    <a:pt x="9" y="84"/>
                  </a:cubicBezTo>
                  <a:cubicBezTo>
                    <a:pt x="9" y="136"/>
                    <a:pt x="53" y="153"/>
                    <a:pt x="94" y="164"/>
                  </a:cubicBezTo>
                  <a:cubicBezTo>
                    <a:pt x="100" y="166"/>
                    <a:pt x="100" y="166"/>
                    <a:pt x="100" y="166"/>
                  </a:cubicBezTo>
                  <a:cubicBezTo>
                    <a:pt x="130" y="175"/>
                    <a:pt x="156" y="183"/>
                    <a:pt x="156" y="204"/>
                  </a:cubicBezTo>
                  <a:cubicBezTo>
                    <a:pt x="156" y="205"/>
                    <a:pt x="156" y="205"/>
                    <a:pt x="156" y="205"/>
                  </a:cubicBezTo>
                  <a:cubicBezTo>
                    <a:pt x="156" y="225"/>
                    <a:pt x="139" y="239"/>
                    <a:pt x="112" y="239"/>
                  </a:cubicBezTo>
                  <a:cubicBezTo>
                    <a:pt x="102" y="239"/>
                    <a:pt x="68" y="239"/>
                    <a:pt x="32" y="216"/>
                  </a:cubicBezTo>
                  <a:cubicBezTo>
                    <a:pt x="28" y="213"/>
                    <a:pt x="25" y="212"/>
                    <a:pt x="22" y="209"/>
                  </a:cubicBezTo>
                  <a:cubicBezTo>
                    <a:pt x="21" y="209"/>
                    <a:pt x="16" y="207"/>
                    <a:pt x="14" y="212"/>
                  </a:cubicBezTo>
                  <a:lnTo>
                    <a:pt x="2" y="24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5" name="Freeform 22"/>
            <p:cNvSpPr>
              <a:spLocks noEditPoints="1"/>
            </p:cNvSpPr>
            <p:nvPr userDrawn="1"/>
          </p:nvSpPr>
          <p:spPr bwMode="auto">
            <a:xfrm>
              <a:off x="4455" y="1671"/>
              <a:ext cx="596" cy="672"/>
            </a:xfrm>
            <a:custGeom>
              <a:avLst/>
              <a:gdLst>
                <a:gd name="T0" fmla="*/ 245 w 252"/>
                <a:gd name="T1" fmla="*/ 87 h 284"/>
                <a:gd name="T2" fmla="*/ 221 w 252"/>
                <a:gd name="T3" fmla="*/ 42 h 284"/>
                <a:gd name="T4" fmla="*/ 181 w 252"/>
                <a:gd name="T5" fmla="*/ 12 h 284"/>
                <a:gd name="T6" fmla="*/ 126 w 252"/>
                <a:gd name="T7" fmla="*/ 0 h 284"/>
                <a:gd name="T8" fmla="*/ 71 w 252"/>
                <a:gd name="T9" fmla="*/ 12 h 284"/>
                <a:gd name="T10" fmla="*/ 31 w 252"/>
                <a:gd name="T11" fmla="*/ 42 h 284"/>
                <a:gd name="T12" fmla="*/ 7 w 252"/>
                <a:gd name="T13" fmla="*/ 87 h 284"/>
                <a:gd name="T14" fmla="*/ 0 w 252"/>
                <a:gd name="T15" fmla="*/ 142 h 284"/>
                <a:gd name="T16" fmla="*/ 7 w 252"/>
                <a:gd name="T17" fmla="*/ 198 h 284"/>
                <a:gd name="T18" fmla="*/ 31 w 252"/>
                <a:gd name="T19" fmla="*/ 243 h 284"/>
                <a:gd name="T20" fmla="*/ 71 w 252"/>
                <a:gd name="T21" fmla="*/ 273 h 284"/>
                <a:gd name="T22" fmla="*/ 126 w 252"/>
                <a:gd name="T23" fmla="*/ 284 h 284"/>
                <a:gd name="T24" fmla="*/ 181 w 252"/>
                <a:gd name="T25" fmla="*/ 273 h 284"/>
                <a:gd name="T26" fmla="*/ 221 w 252"/>
                <a:gd name="T27" fmla="*/ 243 h 284"/>
                <a:gd name="T28" fmla="*/ 245 w 252"/>
                <a:gd name="T29" fmla="*/ 198 h 284"/>
                <a:gd name="T30" fmla="*/ 252 w 252"/>
                <a:gd name="T31" fmla="*/ 142 h 284"/>
                <a:gd name="T32" fmla="*/ 245 w 252"/>
                <a:gd name="T33" fmla="*/ 87 h 284"/>
                <a:gd name="T34" fmla="*/ 193 w 252"/>
                <a:gd name="T35" fmla="*/ 142 h 284"/>
                <a:gd name="T36" fmla="*/ 176 w 252"/>
                <a:gd name="T37" fmla="*/ 213 h 284"/>
                <a:gd name="T38" fmla="*/ 126 w 252"/>
                <a:gd name="T39" fmla="*/ 237 h 284"/>
                <a:gd name="T40" fmla="*/ 76 w 252"/>
                <a:gd name="T41" fmla="*/ 213 h 284"/>
                <a:gd name="T42" fmla="*/ 60 w 252"/>
                <a:gd name="T43" fmla="*/ 142 h 284"/>
                <a:gd name="T44" fmla="*/ 76 w 252"/>
                <a:gd name="T45" fmla="*/ 72 h 284"/>
                <a:gd name="T46" fmla="*/ 126 w 252"/>
                <a:gd name="T47" fmla="*/ 48 h 284"/>
                <a:gd name="T48" fmla="*/ 176 w 252"/>
                <a:gd name="T49" fmla="*/ 72 h 284"/>
                <a:gd name="T50" fmla="*/ 193 w 252"/>
                <a:gd name="T51"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2" h="284">
                  <a:moveTo>
                    <a:pt x="245" y="87"/>
                  </a:moveTo>
                  <a:cubicBezTo>
                    <a:pt x="240" y="69"/>
                    <a:pt x="232" y="54"/>
                    <a:pt x="221" y="42"/>
                  </a:cubicBezTo>
                  <a:cubicBezTo>
                    <a:pt x="211" y="29"/>
                    <a:pt x="197" y="19"/>
                    <a:pt x="181" y="12"/>
                  </a:cubicBezTo>
                  <a:cubicBezTo>
                    <a:pt x="166" y="4"/>
                    <a:pt x="147" y="0"/>
                    <a:pt x="126" y="0"/>
                  </a:cubicBezTo>
                  <a:cubicBezTo>
                    <a:pt x="105" y="0"/>
                    <a:pt x="86" y="4"/>
                    <a:pt x="71" y="12"/>
                  </a:cubicBezTo>
                  <a:cubicBezTo>
                    <a:pt x="55" y="19"/>
                    <a:pt x="41" y="29"/>
                    <a:pt x="31" y="42"/>
                  </a:cubicBezTo>
                  <a:cubicBezTo>
                    <a:pt x="20" y="54"/>
                    <a:pt x="12" y="69"/>
                    <a:pt x="7" y="87"/>
                  </a:cubicBezTo>
                  <a:cubicBezTo>
                    <a:pt x="2" y="104"/>
                    <a:pt x="0" y="122"/>
                    <a:pt x="0" y="142"/>
                  </a:cubicBezTo>
                  <a:cubicBezTo>
                    <a:pt x="0" y="162"/>
                    <a:pt x="2" y="181"/>
                    <a:pt x="7" y="198"/>
                  </a:cubicBezTo>
                  <a:cubicBezTo>
                    <a:pt x="12" y="215"/>
                    <a:pt x="20" y="230"/>
                    <a:pt x="31" y="243"/>
                  </a:cubicBezTo>
                  <a:cubicBezTo>
                    <a:pt x="41" y="255"/>
                    <a:pt x="55" y="265"/>
                    <a:pt x="71" y="273"/>
                  </a:cubicBezTo>
                  <a:cubicBezTo>
                    <a:pt x="86" y="280"/>
                    <a:pt x="105" y="284"/>
                    <a:pt x="126" y="284"/>
                  </a:cubicBezTo>
                  <a:cubicBezTo>
                    <a:pt x="147" y="284"/>
                    <a:pt x="166" y="280"/>
                    <a:pt x="181" y="273"/>
                  </a:cubicBezTo>
                  <a:cubicBezTo>
                    <a:pt x="197" y="265"/>
                    <a:pt x="211" y="255"/>
                    <a:pt x="221" y="243"/>
                  </a:cubicBezTo>
                  <a:cubicBezTo>
                    <a:pt x="232" y="230"/>
                    <a:pt x="240" y="215"/>
                    <a:pt x="245" y="198"/>
                  </a:cubicBezTo>
                  <a:cubicBezTo>
                    <a:pt x="250" y="181"/>
                    <a:pt x="252" y="162"/>
                    <a:pt x="252" y="142"/>
                  </a:cubicBezTo>
                  <a:cubicBezTo>
                    <a:pt x="252" y="122"/>
                    <a:pt x="250" y="104"/>
                    <a:pt x="245" y="87"/>
                  </a:cubicBezTo>
                  <a:moveTo>
                    <a:pt x="193" y="142"/>
                  </a:moveTo>
                  <a:cubicBezTo>
                    <a:pt x="193" y="172"/>
                    <a:pt x="187" y="196"/>
                    <a:pt x="176" y="213"/>
                  </a:cubicBezTo>
                  <a:cubicBezTo>
                    <a:pt x="165" y="229"/>
                    <a:pt x="149" y="237"/>
                    <a:pt x="126" y="237"/>
                  </a:cubicBezTo>
                  <a:cubicBezTo>
                    <a:pt x="103" y="237"/>
                    <a:pt x="87" y="229"/>
                    <a:pt x="76" y="213"/>
                  </a:cubicBezTo>
                  <a:cubicBezTo>
                    <a:pt x="65" y="196"/>
                    <a:pt x="60" y="172"/>
                    <a:pt x="60" y="142"/>
                  </a:cubicBezTo>
                  <a:cubicBezTo>
                    <a:pt x="60" y="112"/>
                    <a:pt x="65" y="89"/>
                    <a:pt x="76" y="72"/>
                  </a:cubicBezTo>
                  <a:cubicBezTo>
                    <a:pt x="87" y="56"/>
                    <a:pt x="103" y="48"/>
                    <a:pt x="126" y="48"/>
                  </a:cubicBezTo>
                  <a:cubicBezTo>
                    <a:pt x="149" y="48"/>
                    <a:pt x="165" y="56"/>
                    <a:pt x="176" y="72"/>
                  </a:cubicBezTo>
                  <a:cubicBezTo>
                    <a:pt x="187" y="89"/>
                    <a:pt x="193" y="112"/>
                    <a:pt x="193" y="142"/>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6" name="Freeform 23"/>
            <p:cNvSpPr>
              <a:spLocks/>
            </p:cNvSpPr>
            <p:nvPr userDrawn="1"/>
          </p:nvSpPr>
          <p:spPr bwMode="auto">
            <a:xfrm>
              <a:off x="5566" y="1671"/>
              <a:ext cx="507" cy="670"/>
            </a:xfrm>
            <a:custGeom>
              <a:avLst/>
              <a:gdLst>
                <a:gd name="T0" fmla="*/ 199 w 214"/>
                <a:gd name="T1" fmla="*/ 229 h 283"/>
                <a:gd name="T2" fmla="*/ 193 w 214"/>
                <a:gd name="T3" fmla="*/ 226 h 283"/>
                <a:gd name="T4" fmla="*/ 169 w 214"/>
                <a:gd name="T5" fmla="*/ 233 h 283"/>
                <a:gd name="T6" fmla="*/ 140 w 214"/>
                <a:gd name="T7" fmla="*/ 235 h 283"/>
                <a:gd name="T8" fmla="*/ 81 w 214"/>
                <a:gd name="T9" fmla="*/ 213 h 283"/>
                <a:gd name="T10" fmla="*/ 59 w 214"/>
                <a:gd name="T11" fmla="*/ 142 h 283"/>
                <a:gd name="T12" fmla="*/ 79 w 214"/>
                <a:gd name="T13" fmla="*/ 74 h 283"/>
                <a:gd name="T14" fmla="*/ 136 w 214"/>
                <a:gd name="T15" fmla="*/ 49 h 283"/>
                <a:gd name="T16" fmla="*/ 191 w 214"/>
                <a:gd name="T17" fmla="*/ 56 h 283"/>
                <a:gd name="T18" fmla="*/ 197 w 214"/>
                <a:gd name="T19" fmla="*/ 53 h 283"/>
                <a:gd name="T20" fmla="*/ 210 w 214"/>
                <a:gd name="T21" fmla="*/ 18 h 283"/>
                <a:gd name="T22" fmla="*/ 206 w 214"/>
                <a:gd name="T23" fmla="*/ 11 h 283"/>
                <a:gd name="T24" fmla="*/ 172 w 214"/>
                <a:gd name="T25" fmla="*/ 3 h 283"/>
                <a:gd name="T26" fmla="*/ 133 w 214"/>
                <a:gd name="T27" fmla="*/ 0 h 283"/>
                <a:gd name="T28" fmla="*/ 75 w 214"/>
                <a:gd name="T29" fmla="*/ 11 h 283"/>
                <a:gd name="T30" fmla="*/ 34 w 214"/>
                <a:gd name="T31" fmla="*/ 41 h 283"/>
                <a:gd name="T32" fmla="*/ 9 w 214"/>
                <a:gd name="T33" fmla="*/ 86 h 283"/>
                <a:gd name="T34" fmla="*/ 0 w 214"/>
                <a:gd name="T35" fmla="*/ 142 h 283"/>
                <a:gd name="T36" fmla="*/ 35 w 214"/>
                <a:gd name="T37" fmla="*/ 245 h 283"/>
                <a:gd name="T38" fmla="*/ 137 w 214"/>
                <a:gd name="T39" fmla="*/ 283 h 283"/>
                <a:gd name="T40" fmla="*/ 210 w 214"/>
                <a:gd name="T41" fmla="*/ 270 h 283"/>
                <a:gd name="T42" fmla="*/ 212 w 214"/>
                <a:gd name="T43" fmla="*/ 264 h 283"/>
                <a:gd name="T44" fmla="*/ 199 w 214"/>
                <a:gd name="T45" fmla="*/ 229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4" h="283">
                  <a:moveTo>
                    <a:pt x="199" y="229"/>
                  </a:moveTo>
                  <a:cubicBezTo>
                    <a:pt x="198" y="224"/>
                    <a:pt x="193" y="226"/>
                    <a:pt x="193" y="226"/>
                  </a:cubicBezTo>
                  <a:cubicBezTo>
                    <a:pt x="185" y="229"/>
                    <a:pt x="177" y="231"/>
                    <a:pt x="169" y="233"/>
                  </a:cubicBezTo>
                  <a:cubicBezTo>
                    <a:pt x="160" y="234"/>
                    <a:pt x="151" y="235"/>
                    <a:pt x="140" y="235"/>
                  </a:cubicBezTo>
                  <a:cubicBezTo>
                    <a:pt x="115" y="235"/>
                    <a:pt x="95" y="227"/>
                    <a:pt x="81" y="213"/>
                  </a:cubicBezTo>
                  <a:cubicBezTo>
                    <a:pt x="67" y="198"/>
                    <a:pt x="59" y="174"/>
                    <a:pt x="59" y="142"/>
                  </a:cubicBezTo>
                  <a:cubicBezTo>
                    <a:pt x="59" y="113"/>
                    <a:pt x="66" y="91"/>
                    <a:pt x="79" y="74"/>
                  </a:cubicBezTo>
                  <a:cubicBezTo>
                    <a:pt x="91" y="57"/>
                    <a:pt x="111" y="49"/>
                    <a:pt x="136" y="49"/>
                  </a:cubicBezTo>
                  <a:cubicBezTo>
                    <a:pt x="158" y="49"/>
                    <a:pt x="174" y="51"/>
                    <a:pt x="191" y="56"/>
                  </a:cubicBezTo>
                  <a:cubicBezTo>
                    <a:pt x="191" y="56"/>
                    <a:pt x="195" y="58"/>
                    <a:pt x="197" y="53"/>
                  </a:cubicBezTo>
                  <a:cubicBezTo>
                    <a:pt x="201" y="40"/>
                    <a:pt x="205" y="31"/>
                    <a:pt x="210" y="18"/>
                  </a:cubicBezTo>
                  <a:cubicBezTo>
                    <a:pt x="211" y="14"/>
                    <a:pt x="208" y="12"/>
                    <a:pt x="206" y="11"/>
                  </a:cubicBezTo>
                  <a:cubicBezTo>
                    <a:pt x="200" y="9"/>
                    <a:pt x="184" y="5"/>
                    <a:pt x="172" y="3"/>
                  </a:cubicBezTo>
                  <a:cubicBezTo>
                    <a:pt x="161" y="1"/>
                    <a:pt x="148" y="0"/>
                    <a:pt x="133" y="0"/>
                  </a:cubicBezTo>
                  <a:cubicBezTo>
                    <a:pt x="111" y="0"/>
                    <a:pt x="92" y="4"/>
                    <a:pt x="75" y="11"/>
                  </a:cubicBezTo>
                  <a:cubicBezTo>
                    <a:pt x="59" y="19"/>
                    <a:pt x="45" y="29"/>
                    <a:pt x="34" y="41"/>
                  </a:cubicBezTo>
                  <a:cubicBezTo>
                    <a:pt x="23" y="54"/>
                    <a:pt x="14" y="69"/>
                    <a:pt x="9" y="86"/>
                  </a:cubicBezTo>
                  <a:cubicBezTo>
                    <a:pt x="3" y="103"/>
                    <a:pt x="0" y="122"/>
                    <a:pt x="0" y="142"/>
                  </a:cubicBezTo>
                  <a:cubicBezTo>
                    <a:pt x="0" y="185"/>
                    <a:pt x="12" y="220"/>
                    <a:pt x="35" y="245"/>
                  </a:cubicBezTo>
                  <a:cubicBezTo>
                    <a:pt x="58" y="270"/>
                    <a:pt x="92" y="283"/>
                    <a:pt x="137" y="283"/>
                  </a:cubicBezTo>
                  <a:cubicBezTo>
                    <a:pt x="163" y="283"/>
                    <a:pt x="190" y="278"/>
                    <a:pt x="210" y="270"/>
                  </a:cubicBezTo>
                  <a:cubicBezTo>
                    <a:pt x="210" y="270"/>
                    <a:pt x="214" y="268"/>
                    <a:pt x="212" y="264"/>
                  </a:cubicBezTo>
                  <a:lnTo>
                    <a:pt x="199" y="2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7" name="Freeform 24"/>
            <p:cNvSpPr>
              <a:spLocks noEditPoints="1"/>
            </p:cNvSpPr>
            <p:nvPr userDrawn="1"/>
          </p:nvSpPr>
          <p:spPr bwMode="auto">
            <a:xfrm>
              <a:off x="6108" y="1671"/>
              <a:ext cx="582" cy="672"/>
            </a:xfrm>
            <a:custGeom>
              <a:avLst/>
              <a:gdLst>
                <a:gd name="T0" fmla="*/ 235 w 246"/>
                <a:gd name="T1" fmla="*/ 77 h 284"/>
                <a:gd name="T2" fmla="*/ 213 w 246"/>
                <a:gd name="T3" fmla="*/ 36 h 284"/>
                <a:gd name="T4" fmla="*/ 179 w 246"/>
                <a:gd name="T5" fmla="*/ 11 h 284"/>
                <a:gd name="T6" fmla="*/ 129 w 246"/>
                <a:gd name="T7" fmla="*/ 0 h 284"/>
                <a:gd name="T8" fmla="*/ 71 w 246"/>
                <a:gd name="T9" fmla="*/ 12 h 284"/>
                <a:gd name="T10" fmla="*/ 31 w 246"/>
                <a:gd name="T11" fmla="*/ 42 h 284"/>
                <a:gd name="T12" fmla="*/ 7 w 246"/>
                <a:gd name="T13" fmla="*/ 88 h 284"/>
                <a:gd name="T14" fmla="*/ 0 w 246"/>
                <a:gd name="T15" fmla="*/ 144 h 284"/>
                <a:gd name="T16" fmla="*/ 8 w 246"/>
                <a:gd name="T17" fmla="*/ 200 h 284"/>
                <a:gd name="T18" fmla="*/ 33 w 246"/>
                <a:gd name="T19" fmla="*/ 244 h 284"/>
                <a:gd name="T20" fmla="*/ 77 w 246"/>
                <a:gd name="T21" fmla="*/ 273 h 284"/>
                <a:gd name="T22" fmla="*/ 141 w 246"/>
                <a:gd name="T23" fmla="*/ 284 h 284"/>
                <a:gd name="T24" fmla="*/ 229 w 246"/>
                <a:gd name="T25" fmla="*/ 266 h 284"/>
                <a:gd name="T26" fmla="*/ 230 w 246"/>
                <a:gd name="T27" fmla="*/ 258 h 284"/>
                <a:gd name="T28" fmla="*/ 219 w 246"/>
                <a:gd name="T29" fmla="*/ 226 h 284"/>
                <a:gd name="T30" fmla="*/ 212 w 246"/>
                <a:gd name="T31" fmla="*/ 223 h 284"/>
                <a:gd name="T32" fmla="*/ 140 w 246"/>
                <a:gd name="T33" fmla="*/ 236 h 284"/>
                <a:gd name="T34" fmla="*/ 80 w 246"/>
                <a:gd name="T35" fmla="*/ 215 h 284"/>
                <a:gd name="T36" fmla="*/ 60 w 246"/>
                <a:gd name="T37" fmla="*/ 157 h 284"/>
                <a:gd name="T38" fmla="*/ 235 w 246"/>
                <a:gd name="T39" fmla="*/ 157 h 284"/>
                <a:gd name="T40" fmla="*/ 240 w 246"/>
                <a:gd name="T41" fmla="*/ 152 h 284"/>
                <a:gd name="T42" fmla="*/ 235 w 246"/>
                <a:gd name="T43" fmla="*/ 77 h 284"/>
                <a:gd name="T44" fmla="*/ 61 w 246"/>
                <a:gd name="T45" fmla="*/ 113 h 284"/>
                <a:gd name="T46" fmla="*/ 75 w 246"/>
                <a:gd name="T47" fmla="*/ 72 h 284"/>
                <a:gd name="T48" fmla="*/ 125 w 246"/>
                <a:gd name="T49" fmla="*/ 47 h 284"/>
                <a:gd name="T50" fmla="*/ 174 w 246"/>
                <a:gd name="T51" fmla="*/ 72 h 284"/>
                <a:gd name="T52" fmla="*/ 186 w 246"/>
                <a:gd name="T53" fmla="*/ 113 h 284"/>
                <a:gd name="T54" fmla="*/ 61 w 246"/>
                <a:gd name="T55" fmla="*/ 11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6" h="284">
                  <a:moveTo>
                    <a:pt x="235" y="77"/>
                  </a:moveTo>
                  <a:cubicBezTo>
                    <a:pt x="231" y="60"/>
                    <a:pt x="220" y="44"/>
                    <a:pt x="213" y="36"/>
                  </a:cubicBezTo>
                  <a:cubicBezTo>
                    <a:pt x="201" y="24"/>
                    <a:pt x="190" y="15"/>
                    <a:pt x="179" y="11"/>
                  </a:cubicBezTo>
                  <a:cubicBezTo>
                    <a:pt x="165" y="4"/>
                    <a:pt x="148" y="0"/>
                    <a:pt x="129" y="0"/>
                  </a:cubicBezTo>
                  <a:cubicBezTo>
                    <a:pt x="107" y="0"/>
                    <a:pt x="87" y="4"/>
                    <a:pt x="71" y="12"/>
                  </a:cubicBezTo>
                  <a:cubicBezTo>
                    <a:pt x="55" y="19"/>
                    <a:pt x="42" y="30"/>
                    <a:pt x="31" y="42"/>
                  </a:cubicBezTo>
                  <a:cubicBezTo>
                    <a:pt x="20" y="55"/>
                    <a:pt x="12" y="71"/>
                    <a:pt x="7" y="88"/>
                  </a:cubicBezTo>
                  <a:cubicBezTo>
                    <a:pt x="2" y="105"/>
                    <a:pt x="0" y="124"/>
                    <a:pt x="0" y="144"/>
                  </a:cubicBezTo>
                  <a:cubicBezTo>
                    <a:pt x="0" y="164"/>
                    <a:pt x="2" y="183"/>
                    <a:pt x="8" y="200"/>
                  </a:cubicBezTo>
                  <a:cubicBezTo>
                    <a:pt x="13" y="217"/>
                    <a:pt x="21" y="232"/>
                    <a:pt x="33" y="244"/>
                  </a:cubicBezTo>
                  <a:cubicBezTo>
                    <a:pt x="44" y="257"/>
                    <a:pt x="59" y="266"/>
                    <a:pt x="77" y="273"/>
                  </a:cubicBezTo>
                  <a:cubicBezTo>
                    <a:pt x="95" y="280"/>
                    <a:pt x="116" y="284"/>
                    <a:pt x="141" y="284"/>
                  </a:cubicBezTo>
                  <a:cubicBezTo>
                    <a:pt x="191" y="283"/>
                    <a:pt x="218" y="272"/>
                    <a:pt x="229" y="266"/>
                  </a:cubicBezTo>
                  <a:cubicBezTo>
                    <a:pt x="231" y="265"/>
                    <a:pt x="232" y="263"/>
                    <a:pt x="230" y="258"/>
                  </a:cubicBezTo>
                  <a:cubicBezTo>
                    <a:pt x="219" y="226"/>
                    <a:pt x="219" y="226"/>
                    <a:pt x="219" y="226"/>
                  </a:cubicBezTo>
                  <a:cubicBezTo>
                    <a:pt x="217" y="221"/>
                    <a:pt x="212" y="223"/>
                    <a:pt x="212" y="223"/>
                  </a:cubicBezTo>
                  <a:cubicBezTo>
                    <a:pt x="200" y="227"/>
                    <a:pt x="182" y="236"/>
                    <a:pt x="140" y="236"/>
                  </a:cubicBezTo>
                  <a:cubicBezTo>
                    <a:pt x="113" y="235"/>
                    <a:pt x="93" y="227"/>
                    <a:pt x="80" y="215"/>
                  </a:cubicBezTo>
                  <a:cubicBezTo>
                    <a:pt x="67" y="202"/>
                    <a:pt x="61" y="183"/>
                    <a:pt x="60" y="157"/>
                  </a:cubicBezTo>
                  <a:cubicBezTo>
                    <a:pt x="235" y="157"/>
                    <a:pt x="235" y="157"/>
                    <a:pt x="235" y="157"/>
                  </a:cubicBezTo>
                  <a:cubicBezTo>
                    <a:pt x="235" y="157"/>
                    <a:pt x="240" y="157"/>
                    <a:pt x="240" y="152"/>
                  </a:cubicBezTo>
                  <a:cubicBezTo>
                    <a:pt x="240" y="150"/>
                    <a:pt x="246" y="116"/>
                    <a:pt x="235" y="77"/>
                  </a:cubicBezTo>
                  <a:close/>
                  <a:moveTo>
                    <a:pt x="61" y="113"/>
                  </a:moveTo>
                  <a:cubicBezTo>
                    <a:pt x="63" y="97"/>
                    <a:pt x="68" y="83"/>
                    <a:pt x="75" y="72"/>
                  </a:cubicBezTo>
                  <a:cubicBezTo>
                    <a:pt x="86" y="56"/>
                    <a:pt x="102" y="47"/>
                    <a:pt x="125" y="47"/>
                  </a:cubicBezTo>
                  <a:cubicBezTo>
                    <a:pt x="148" y="47"/>
                    <a:pt x="163" y="56"/>
                    <a:pt x="174" y="72"/>
                  </a:cubicBezTo>
                  <a:cubicBezTo>
                    <a:pt x="181" y="83"/>
                    <a:pt x="184" y="97"/>
                    <a:pt x="186" y="113"/>
                  </a:cubicBezTo>
                  <a:lnTo>
                    <a:pt x="61" y="11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8" name="Freeform 25"/>
            <p:cNvSpPr>
              <a:spLocks noEditPoints="1"/>
            </p:cNvSpPr>
            <p:nvPr userDrawn="1"/>
          </p:nvSpPr>
          <p:spPr bwMode="auto">
            <a:xfrm>
              <a:off x="2793" y="1671"/>
              <a:ext cx="581" cy="672"/>
            </a:xfrm>
            <a:custGeom>
              <a:avLst/>
              <a:gdLst>
                <a:gd name="T0" fmla="*/ 235 w 246"/>
                <a:gd name="T1" fmla="*/ 77 h 284"/>
                <a:gd name="T2" fmla="*/ 213 w 246"/>
                <a:gd name="T3" fmla="*/ 36 h 284"/>
                <a:gd name="T4" fmla="*/ 179 w 246"/>
                <a:gd name="T5" fmla="*/ 11 h 284"/>
                <a:gd name="T6" fmla="*/ 129 w 246"/>
                <a:gd name="T7" fmla="*/ 0 h 284"/>
                <a:gd name="T8" fmla="*/ 71 w 246"/>
                <a:gd name="T9" fmla="*/ 12 h 284"/>
                <a:gd name="T10" fmla="*/ 31 w 246"/>
                <a:gd name="T11" fmla="*/ 42 h 284"/>
                <a:gd name="T12" fmla="*/ 7 w 246"/>
                <a:gd name="T13" fmla="*/ 88 h 284"/>
                <a:gd name="T14" fmla="*/ 0 w 246"/>
                <a:gd name="T15" fmla="*/ 144 h 284"/>
                <a:gd name="T16" fmla="*/ 8 w 246"/>
                <a:gd name="T17" fmla="*/ 200 h 284"/>
                <a:gd name="T18" fmla="*/ 33 w 246"/>
                <a:gd name="T19" fmla="*/ 244 h 284"/>
                <a:gd name="T20" fmla="*/ 77 w 246"/>
                <a:gd name="T21" fmla="*/ 273 h 284"/>
                <a:gd name="T22" fmla="*/ 141 w 246"/>
                <a:gd name="T23" fmla="*/ 284 h 284"/>
                <a:gd name="T24" fmla="*/ 229 w 246"/>
                <a:gd name="T25" fmla="*/ 266 h 284"/>
                <a:gd name="T26" fmla="*/ 230 w 246"/>
                <a:gd name="T27" fmla="*/ 258 h 284"/>
                <a:gd name="T28" fmla="*/ 219 w 246"/>
                <a:gd name="T29" fmla="*/ 226 h 284"/>
                <a:gd name="T30" fmla="*/ 212 w 246"/>
                <a:gd name="T31" fmla="*/ 223 h 284"/>
                <a:gd name="T32" fmla="*/ 140 w 246"/>
                <a:gd name="T33" fmla="*/ 236 h 284"/>
                <a:gd name="T34" fmla="*/ 80 w 246"/>
                <a:gd name="T35" fmla="*/ 215 h 284"/>
                <a:gd name="T36" fmla="*/ 60 w 246"/>
                <a:gd name="T37" fmla="*/ 157 h 284"/>
                <a:gd name="T38" fmla="*/ 235 w 246"/>
                <a:gd name="T39" fmla="*/ 157 h 284"/>
                <a:gd name="T40" fmla="*/ 240 w 246"/>
                <a:gd name="T41" fmla="*/ 152 h 284"/>
                <a:gd name="T42" fmla="*/ 235 w 246"/>
                <a:gd name="T43" fmla="*/ 77 h 284"/>
                <a:gd name="T44" fmla="*/ 61 w 246"/>
                <a:gd name="T45" fmla="*/ 113 h 284"/>
                <a:gd name="T46" fmla="*/ 75 w 246"/>
                <a:gd name="T47" fmla="*/ 72 h 284"/>
                <a:gd name="T48" fmla="*/ 125 w 246"/>
                <a:gd name="T49" fmla="*/ 47 h 284"/>
                <a:gd name="T50" fmla="*/ 174 w 246"/>
                <a:gd name="T51" fmla="*/ 72 h 284"/>
                <a:gd name="T52" fmla="*/ 186 w 246"/>
                <a:gd name="T53" fmla="*/ 113 h 284"/>
                <a:gd name="T54" fmla="*/ 61 w 246"/>
                <a:gd name="T55" fmla="*/ 11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6" h="284">
                  <a:moveTo>
                    <a:pt x="235" y="77"/>
                  </a:moveTo>
                  <a:cubicBezTo>
                    <a:pt x="231" y="60"/>
                    <a:pt x="220" y="44"/>
                    <a:pt x="213" y="36"/>
                  </a:cubicBezTo>
                  <a:cubicBezTo>
                    <a:pt x="201" y="24"/>
                    <a:pt x="190" y="15"/>
                    <a:pt x="179" y="11"/>
                  </a:cubicBezTo>
                  <a:cubicBezTo>
                    <a:pt x="165" y="4"/>
                    <a:pt x="148" y="0"/>
                    <a:pt x="129" y="0"/>
                  </a:cubicBezTo>
                  <a:cubicBezTo>
                    <a:pt x="107" y="0"/>
                    <a:pt x="87" y="4"/>
                    <a:pt x="71" y="12"/>
                  </a:cubicBezTo>
                  <a:cubicBezTo>
                    <a:pt x="55" y="19"/>
                    <a:pt x="42" y="30"/>
                    <a:pt x="31" y="42"/>
                  </a:cubicBezTo>
                  <a:cubicBezTo>
                    <a:pt x="20" y="55"/>
                    <a:pt x="12" y="71"/>
                    <a:pt x="7" y="88"/>
                  </a:cubicBezTo>
                  <a:cubicBezTo>
                    <a:pt x="2" y="105"/>
                    <a:pt x="0" y="124"/>
                    <a:pt x="0" y="144"/>
                  </a:cubicBezTo>
                  <a:cubicBezTo>
                    <a:pt x="0" y="164"/>
                    <a:pt x="2" y="183"/>
                    <a:pt x="8" y="200"/>
                  </a:cubicBezTo>
                  <a:cubicBezTo>
                    <a:pt x="13" y="217"/>
                    <a:pt x="21" y="232"/>
                    <a:pt x="33" y="244"/>
                  </a:cubicBezTo>
                  <a:cubicBezTo>
                    <a:pt x="44" y="257"/>
                    <a:pt x="59" y="266"/>
                    <a:pt x="77" y="273"/>
                  </a:cubicBezTo>
                  <a:cubicBezTo>
                    <a:pt x="95" y="280"/>
                    <a:pt x="116" y="284"/>
                    <a:pt x="141" y="284"/>
                  </a:cubicBezTo>
                  <a:cubicBezTo>
                    <a:pt x="191" y="283"/>
                    <a:pt x="218" y="272"/>
                    <a:pt x="229" y="266"/>
                  </a:cubicBezTo>
                  <a:cubicBezTo>
                    <a:pt x="231" y="265"/>
                    <a:pt x="232" y="263"/>
                    <a:pt x="230" y="258"/>
                  </a:cubicBezTo>
                  <a:cubicBezTo>
                    <a:pt x="219" y="226"/>
                    <a:pt x="219" y="226"/>
                    <a:pt x="219" y="226"/>
                  </a:cubicBezTo>
                  <a:cubicBezTo>
                    <a:pt x="217" y="221"/>
                    <a:pt x="212" y="223"/>
                    <a:pt x="212" y="223"/>
                  </a:cubicBezTo>
                  <a:cubicBezTo>
                    <a:pt x="200" y="227"/>
                    <a:pt x="182" y="236"/>
                    <a:pt x="140" y="236"/>
                  </a:cubicBezTo>
                  <a:cubicBezTo>
                    <a:pt x="113" y="235"/>
                    <a:pt x="93" y="227"/>
                    <a:pt x="80" y="215"/>
                  </a:cubicBezTo>
                  <a:cubicBezTo>
                    <a:pt x="67" y="202"/>
                    <a:pt x="61" y="183"/>
                    <a:pt x="60" y="157"/>
                  </a:cubicBezTo>
                  <a:cubicBezTo>
                    <a:pt x="235" y="157"/>
                    <a:pt x="235" y="157"/>
                    <a:pt x="235" y="157"/>
                  </a:cubicBezTo>
                  <a:cubicBezTo>
                    <a:pt x="235" y="157"/>
                    <a:pt x="240" y="157"/>
                    <a:pt x="240" y="152"/>
                  </a:cubicBezTo>
                  <a:cubicBezTo>
                    <a:pt x="240" y="150"/>
                    <a:pt x="246" y="116"/>
                    <a:pt x="235" y="77"/>
                  </a:cubicBezTo>
                  <a:close/>
                  <a:moveTo>
                    <a:pt x="61" y="113"/>
                  </a:moveTo>
                  <a:cubicBezTo>
                    <a:pt x="63" y="97"/>
                    <a:pt x="68" y="83"/>
                    <a:pt x="75" y="72"/>
                  </a:cubicBezTo>
                  <a:cubicBezTo>
                    <a:pt x="86" y="56"/>
                    <a:pt x="102" y="47"/>
                    <a:pt x="125" y="47"/>
                  </a:cubicBezTo>
                  <a:cubicBezTo>
                    <a:pt x="148" y="47"/>
                    <a:pt x="163" y="56"/>
                    <a:pt x="174" y="72"/>
                  </a:cubicBezTo>
                  <a:cubicBezTo>
                    <a:pt x="181" y="83"/>
                    <a:pt x="184" y="97"/>
                    <a:pt x="186" y="113"/>
                  </a:cubicBezTo>
                  <a:lnTo>
                    <a:pt x="61" y="11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19" name="Freeform 26"/>
            <p:cNvSpPr>
              <a:spLocks noEditPoints="1"/>
            </p:cNvSpPr>
            <p:nvPr userDrawn="1"/>
          </p:nvSpPr>
          <p:spPr bwMode="auto">
            <a:xfrm>
              <a:off x="1870" y="1671"/>
              <a:ext cx="537" cy="672"/>
            </a:xfrm>
            <a:custGeom>
              <a:avLst/>
              <a:gdLst>
                <a:gd name="T0" fmla="*/ 142 w 227"/>
                <a:gd name="T1" fmla="*/ 105 h 284"/>
                <a:gd name="T2" fmla="*/ 115 w 227"/>
                <a:gd name="T3" fmla="*/ 104 h 284"/>
                <a:gd name="T4" fmla="*/ 72 w 227"/>
                <a:gd name="T5" fmla="*/ 110 h 284"/>
                <a:gd name="T6" fmla="*/ 35 w 227"/>
                <a:gd name="T7" fmla="*/ 127 h 284"/>
                <a:gd name="T8" fmla="*/ 10 w 227"/>
                <a:gd name="T9" fmla="*/ 156 h 284"/>
                <a:gd name="T10" fmla="*/ 0 w 227"/>
                <a:gd name="T11" fmla="*/ 196 h 284"/>
                <a:gd name="T12" fmla="*/ 8 w 227"/>
                <a:gd name="T13" fmla="*/ 236 h 284"/>
                <a:gd name="T14" fmla="*/ 31 w 227"/>
                <a:gd name="T15" fmla="*/ 263 h 284"/>
                <a:gd name="T16" fmla="*/ 67 w 227"/>
                <a:gd name="T17" fmla="*/ 279 h 284"/>
                <a:gd name="T18" fmla="*/ 113 w 227"/>
                <a:gd name="T19" fmla="*/ 284 h 284"/>
                <a:gd name="T20" fmla="*/ 166 w 227"/>
                <a:gd name="T21" fmla="*/ 279 h 284"/>
                <a:gd name="T22" fmla="*/ 210 w 227"/>
                <a:gd name="T23" fmla="*/ 271 h 284"/>
                <a:gd name="T24" fmla="*/ 223 w 227"/>
                <a:gd name="T25" fmla="*/ 267 h 284"/>
                <a:gd name="T26" fmla="*/ 227 w 227"/>
                <a:gd name="T27" fmla="*/ 262 h 284"/>
                <a:gd name="T28" fmla="*/ 227 w 227"/>
                <a:gd name="T29" fmla="*/ 102 h 284"/>
                <a:gd name="T30" fmla="*/ 199 w 227"/>
                <a:gd name="T31" fmla="*/ 24 h 284"/>
                <a:gd name="T32" fmla="*/ 118 w 227"/>
                <a:gd name="T33" fmla="*/ 0 h 284"/>
                <a:gd name="T34" fmla="*/ 72 w 227"/>
                <a:gd name="T35" fmla="*/ 4 h 284"/>
                <a:gd name="T36" fmla="*/ 18 w 227"/>
                <a:gd name="T37" fmla="*/ 24 h 284"/>
                <a:gd name="T38" fmla="*/ 16 w 227"/>
                <a:gd name="T39" fmla="*/ 31 h 284"/>
                <a:gd name="T40" fmla="*/ 28 w 227"/>
                <a:gd name="T41" fmla="*/ 64 h 284"/>
                <a:gd name="T42" fmla="*/ 34 w 227"/>
                <a:gd name="T43" fmla="*/ 67 h 284"/>
                <a:gd name="T44" fmla="*/ 37 w 227"/>
                <a:gd name="T45" fmla="*/ 66 h 284"/>
                <a:gd name="T46" fmla="*/ 113 w 227"/>
                <a:gd name="T47" fmla="*/ 48 h 284"/>
                <a:gd name="T48" fmla="*/ 157 w 227"/>
                <a:gd name="T49" fmla="*/ 59 h 284"/>
                <a:gd name="T50" fmla="*/ 171 w 227"/>
                <a:gd name="T51" fmla="*/ 101 h 284"/>
                <a:gd name="T52" fmla="*/ 171 w 227"/>
                <a:gd name="T53" fmla="*/ 109 h 284"/>
                <a:gd name="T54" fmla="*/ 142 w 227"/>
                <a:gd name="T55" fmla="*/ 105 h 284"/>
                <a:gd name="T56" fmla="*/ 72 w 227"/>
                <a:gd name="T57" fmla="*/ 228 h 284"/>
                <a:gd name="T58" fmla="*/ 62 w 227"/>
                <a:gd name="T59" fmla="*/ 218 h 284"/>
                <a:gd name="T60" fmla="*/ 57 w 227"/>
                <a:gd name="T61" fmla="*/ 195 h 284"/>
                <a:gd name="T62" fmla="*/ 73 w 227"/>
                <a:gd name="T63" fmla="*/ 161 h 284"/>
                <a:gd name="T64" fmla="*/ 123 w 227"/>
                <a:gd name="T65" fmla="*/ 148 h 284"/>
                <a:gd name="T66" fmla="*/ 171 w 227"/>
                <a:gd name="T67" fmla="*/ 152 h 284"/>
                <a:gd name="T68" fmla="*/ 171 w 227"/>
                <a:gd name="T69" fmla="*/ 232 h 284"/>
                <a:gd name="T70" fmla="*/ 171 w 227"/>
                <a:gd name="T71" fmla="*/ 232 h 284"/>
                <a:gd name="T72" fmla="*/ 124 w 227"/>
                <a:gd name="T73" fmla="*/ 238 h 284"/>
                <a:gd name="T74" fmla="*/ 72 w 227"/>
                <a:gd name="T75" fmla="*/ 228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7" h="284">
                  <a:moveTo>
                    <a:pt x="142" y="105"/>
                  </a:moveTo>
                  <a:cubicBezTo>
                    <a:pt x="135" y="105"/>
                    <a:pt x="126" y="104"/>
                    <a:pt x="115" y="104"/>
                  </a:cubicBezTo>
                  <a:cubicBezTo>
                    <a:pt x="100" y="104"/>
                    <a:pt x="85" y="106"/>
                    <a:pt x="72" y="110"/>
                  </a:cubicBezTo>
                  <a:cubicBezTo>
                    <a:pt x="58" y="114"/>
                    <a:pt x="46" y="119"/>
                    <a:pt x="35" y="127"/>
                  </a:cubicBezTo>
                  <a:cubicBezTo>
                    <a:pt x="24" y="134"/>
                    <a:pt x="16" y="144"/>
                    <a:pt x="10" y="156"/>
                  </a:cubicBezTo>
                  <a:cubicBezTo>
                    <a:pt x="4" y="167"/>
                    <a:pt x="0" y="181"/>
                    <a:pt x="0" y="196"/>
                  </a:cubicBezTo>
                  <a:cubicBezTo>
                    <a:pt x="0" y="212"/>
                    <a:pt x="3" y="225"/>
                    <a:pt x="8" y="236"/>
                  </a:cubicBezTo>
                  <a:cubicBezTo>
                    <a:pt x="14" y="247"/>
                    <a:pt x="21" y="256"/>
                    <a:pt x="31" y="263"/>
                  </a:cubicBezTo>
                  <a:cubicBezTo>
                    <a:pt x="41" y="270"/>
                    <a:pt x="53" y="276"/>
                    <a:pt x="67" y="279"/>
                  </a:cubicBezTo>
                  <a:cubicBezTo>
                    <a:pt x="81" y="282"/>
                    <a:pt x="96" y="284"/>
                    <a:pt x="113" y="284"/>
                  </a:cubicBezTo>
                  <a:cubicBezTo>
                    <a:pt x="131" y="284"/>
                    <a:pt x="149" y="282"/>
                    <a:pt x="166" y="279"/>
                  </a:cubicBezTo>
                  <a:cubicBezTo>
                    <a:pt x="184" y="276"/>
                    <a:pt x="205" y="272"/>
                    <a:pt x="210" y="271"/>
                  </a:cubicBezTo>
                  <a:cubicBezTo>
                    <a:pt x="216" y="269"/>
                    <a:pt x="223" y="267"/>
                    <a:pt x="223" y="267"/>
                  </a:cubicBezTo>
                  <a:cubicBezTo>
                    <a:pt x="227" y="266"/>
                    <a:pt x="227" y="262"/>
                    <a:pt x="227" y="262"/>
                  </a:cubicBezTo>
                  <a:cubicBezTo>
                    <a:pt x="227" y="102"/>
                    <a:pt x="227" y="102"/>
                    <a:pt x="227" y="102"/>
                  </a:cubicBezTo>
                  <a:cubicBezTo>
                    <a:pt x="227" y="67"/>
                    <a:pt x="217" y="40"/>
                    <a:pt x="199" y="24"/>
                  </a:cubicBezTo>
                  <a:cubicBezTo>
                    <a:pt x="180" y="8"/>
                    <a:pt x="153" y="0"/>
                    <a:pt x="118" y="0"/>
                  </a:cubicBezTo>
                  <a:cubicBezTo>
                    <a:pt x="105" y="0"/>
                    <a:pt x="84" y="2"/>
                    <a:pt x="72" y="4"/>
                  </a:cubicBezTo>
                  <a:cubicBezTo>
                    <a:pt x="72" y="4"/>
                    <a:pt x="33" y="12"/>
                    <a:pt x="18" y="24"/>
                  </a:cubicBezTo>
                  <a:cubicBezTo>
                    <a:pt x="18" y="24"/>
                    <a:pt x="14" y="26"/>
                    <a:pt x="16" y="31"/>
                  </a:cubicBezTo>
                  <a:cubicBezTo>
                    <a:pt x="28" y="64"/>
                    <a:pt x="28" y="64"/>
                    <a:pt x="28" y="64"/>
                  </a:cubicBezTo>
                  <a:cubicBezTo>
                    <a:pt x="30" y="69"/>
                    <a:pt x="34" y="67"/>
                    <a:pt x="34" y="67"/>
                  </a:cubicBezTo>
                  <a:cubicBezTo>
                    <a:pt x="34" y="67"/>
                    <a:pt x="35" y="67"/>
                    <a:pt x="37" y="66"/>
                  </a:cubicBezTo>
                  <a:cubicBezTo>
                    <a:pt x="71" y="48"/>
                    <a:pt x="113" y="48"/>
                    <a:pt x="113" y="48"/>
                  </a:cubicBezTo>
                  <a:cubicBezTo>
                    <a:pt x="132" y="48"/>
                    <a:pt x="147" y="52"/>
                    <a:pt x="157" y="59"/>
                  </a:cubicBezTo>
                  <a:cubicBezTo>
                    <a:pt x="166" y="67"/>
                    <a:pt x="171" y="78"/>
                    <a:pt x="171" y="101"/>
                  </a:cubicBezTo>
                  <a:cubicBezTo>
                    <a:pt x="171" y="109"/>
                    <a:pt x="171" y="109"/>
                    <a:pt x="171" y="109"/>
                  </a:cubicBezTo>
                  <a:cubicBezTo>
                    <a:pt x="156" y="106"/>
                    <a:pt x="142" y="105"/>
                    <a:pt x="142" y="105"/>
                  </a:cubicBezTo>
                  <a:close/>
                  <a:moveTo>
                    <a:pt x="72" y="228"/>
                  </a:moveTo>
                  <a:cubicBezTo>
                    <a:pt x="66" y="223"/>
                    <a:pt x="65" y="221"/>
                    <a:pt x="62" y="218"/>
                  </a:cubicBezTo>
                  <a:cubicBezTo>
                    <a:pt x="59" y="212"/>
                    <a:pt x="57" y="205"/>
                    <a:pt x="57" y="195"/>
                  </a:cubicBezTo>
                  <a:cubicBezTo>
                    <a:pt x="57" y="180"/>
                    <a:pt x="62" y="169"/>
                    <a:pt x="73" y="161"/>
                  </a:cubicBezTo>
                  <a:cubicBezTo>
                    <a:pt x="73" y="161"/>
                    <a:pt x="88" y="148"/>
                    <a:pt x="123" y="148"/>
                  </a:cubicBezTo>
                  <a:cubicBezTo>
                    <a:pt x="149" y="149"/>
                    <a:pt x="171" y="152"/>
                    <a:pt x="171" y="152"/>
                  </a:cubicBezTo>
                  <a:cubicBezTo>
                    <a:pt x="171" y="232"/>
                    <a:pt x="171" y="232"/>
                    <a:pt x="171" y="232"/>
                  </a:cubicBezTo>
                  <a:cubicBezTo>
                    <a:pt x="171" y="232"/>
                    <a:pt x="171" y="232"/>
                    <a:pt x="171" y="232"/>
                  </a:cubicBezTo>
                  <a:cubicBezTo>
                    <a:pt x="171" y="232"/>
                    <a:pt x="149" y="237"/>
                    <a:pt x="124" y="238"/>
                  </a:cubicBezTo>
                  <a:cubicBezTo>
                    <a:pt x="88" y="240"/>
                    <a:pt x="72" y="228"/>
                    <a:pt x="72" y="22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20" name="Freeform 27"/>
            <p:cNvSpPr>
              <a:spLocks/>
            </p:cNvSpPr>
            <p:nvPr userDrawn="1"/>
          </p:nvSpPr>
          <p:spPr bwMode="auto">
            <a:xfrm>
              <a:off x="5162" y="1676"/>
              <a:ext cx="386" cy="653"/>
            </a:xfrm>
            <a:custGeom>
              <a:avLst/>
              <a:gdLst>
                <a:gd name="T0" fmla="*/ 162 w 163"/>
                <a:gd name="T1" fmla="*/ 13 h 276"/>
                <a:gd name="T2" fmla="*/ 159 w 163"/>
                <a:gd name="T3" fmla="*/ 7 h 276"/>
                <a:gd name="T4" fmla="*/ 130 w 163"/>
                <a:gd name="T5" fmla="*/ 2 h 276"/>
                <a:gd name="T6" fmla="*/ 85 w 163"/>
                <a:gd name="T7" fmla="*/ 9 h 276"/>
                <a:gd name="T8" fmla="*/ 55 w 163"/>
                <a:gd name="T9" fmla="*/ 31 h 276"/>
                <a:gd name="T10" fmla="*/ 55 w 163"/>
                <a:gd name="T11" fmla="*/ 9 h 276"/>
                <a:gd name="T12" fmla="*/ 50 w 163"/>
                <a:gd name="T13" fmla="*/ 4 h 276"/>
                <a:gd name="T14" fmla="*/ 5 w 163"/>
                <a:gd name="T15" fmla="*/ 4 h 276"/>
                <a:gd name="T16" fmla="*/ 0 w 163"/>
                <a:gd name="T17" fmla="*/ 9 h 276"/>
                <a:gd name="T18" fmla="*/ 0 w 163"/>
                <a:gd name="T19" fmla="*/ 270 h 276"/>
                <a:gd name="T20" fmla="*/ 6 w 163"/>
                <a:gd name="T21" fmla="*/ 276 h 276"/>
                <a:gd name="T22" fmla="*/ 52 w 163"/>
                <a:gd name="T23" fmla="*/ 276 h 276"/>
                <a:gd name="T24" fmla="*/ 57 w 163"/>
                <a:gd name="T25" fmla="*/ 270 h 276"/>
                <a:gd name="T26" fmla="*/ 57 w 163"/>
                <a:gd name="T27" fmla="*/ 140 h 276"/>
                <a:gd name="T28" fmla="*/ 63 w 163"/>
                <a:gd name="T29" fmla="*/ 94 h 276"/>
                <a:gd name="T30" fmla="*/ 78 w 163"/>
                <a:gd name="T31" fmla="*/ 68 h 276"/>
                <a:gd name="T32" fmla="*/ 100 w 163"/>
                <a:gd name="T33" fmla="*/ 55 h 276"/>
                <a:gd name="T34" fmla="*/ 123 w 163"/>
                <a:gd name="T35" fmla="*/ 52 h 276"/>
                <a:gd name="T36" fmla="*/ 142 w 163"/>
                <a:gd name="T37" fmla="*/ 54 h 276"/>
                <a:gd name="T38" fmla="*/ 149 w 163"/>
                <a:gd name="T39" fmla="*/ 50 h 276"/>
                <a:gd name="T40" fmla="*/ 162 w 163"/>
                <a:gd name="T41" fmla="*/ 1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 h="276">
                  <a:moveTo>
                    <a:pt x="162" y="13"/>
                  </a:moveTo>
                  <a:cubicBezTo>
                    <a:pt x="163" y="9"/>
                    <a:pt x="161" y="7"/>
                    <a:pt x="159" y="7"/>
                  </a:cubicBezTo>
                  <a:cubicBezTo>
                    <a:pt x="156" y="5"/>
                    <a:pt x="142" y="2"/>
                    <a:pt x="130" y="2"/>
                  </a:cubicBezTo>
                  <a:cubicBezTo>
                    <a:pt x="108" y="0"/>
                    <a:pt x="96" y="4"/>
                    <a:pt x="85" y="9"/>
                  </a:cubicBezTo>
                  <a:cubicBezTo>
                    <a:pt x="74" y="14"/>
                    <a:pt x="62" y="22"/>
                    <a:pt x="55" y="31"/>
                  </a:cubicBezTo>
                  <a:cubicBezTo>
                    <a:pt x="55" y="9"/>
                    <a:pt x="55" y="9"/>
                    <a:pt x="55" y="9"/>
                  </a:cubicBezTo>
                  <a:cubicBezTo>
                    <a:pt x="55" y="6"/>
                    <a:pt x="53" y="4"/>
                    <a:pt x="50" y="4"/>
                  </a:cubicBezTo>
                  <a:cubicBezTo>
                    <a:pt x="5" y="4"/>
                    <a:pt x="5" y="4"/>
                    <a:pt x="5" y="4"/>
                  </a:cubicBezTo>
                  <a:cubicBezTo>
                    <a:pt x="3" y="4"/>
                    <a:pt x="0" y="6"/>
                    <a:pt x="0" y="9"/>
                  </a:cubicBezTo>
                  <a:cubicBezTo>
                    <a:pt x="0" y="270"/>
                    <a:pt x="0" y="270"/>
                    <a:pt x="0" y="270"/>
                  </a:cubicBezTo>
                  <a:cubicBezTo>
                    <a:pt x="0" y="273"/>
                    <a:pt x="3" y="276"/>
                    <a:pt x="6" y="276"/>
                  </a:cubicBezTo>
                  <a:cubicBezTo>
                    <a:pt x="52" y="276"/>
                    <a:pt x="52" y="276"/>
                    <a:pt x="52" y="276"/>
                  </a:cubicBezTo>
                  <a:cubicBezTo>
                    <a:pt x="55" y="276"/>
                    <a:pt x="57" y="273"/>
                    <a:pt x="57" y="270"/>
                  </a:cubicBezTo>
                  <a:cubicBezTo>
                    <a:pt x="57" y="140"/>
                    <a:pt x="57" y="140"/>
                    <a:pt x="57" y="140"/>
                  </a:cubicBezTo>
                  <a:cubicBezTo>
                    <a:pt x="57" y="123"/>
                    <a:pt x="59" y="105"/>
                    <a:pt x="63" y="94"/>
                  </a:cubicBezTo>
                  <a:cubicBezTo>
                    <a:pt x="67" y="83"/>
                    <a:pt x="72" y="75"/>
                    <a:pt x="78" y="68"/>
                  </a:cubicBezTo>
                  <a:cubicBezTo>
                    <a:pt x="85" y="62"/>
                    <a:pt x="92" y="58"/>
                    <a:pt x="100" y="55"/>
                  </a:cubicBezTo>
                  <a:cubicBezTo>
                    <a:pt x="108" y="53"/>
                    <a:pt x="117" y="52"/>
                    <a:pt x="123" y="52"/>
                  </a:cubicBezTo>
                  <a:cubicBezTo>
                    <a:pt x="132" y="52"/>
                    <a:pt x="142" y="54"/>
                    <a:pt x="142" y="54"/>
                  </a:cubicBezTo>
                  <a:cubicBezTo>
                    <a:pt x="146" y="55"/>
                    <a:pt x="148" y="53"/>
                    <a:pt x="149" y="50"/>
                  </a:cubicBezTo>
                  <a:cubicBezTo>
                    <a:pt x="152" y="42"/>
                    <a:pt x="160" y="18"/>
                    <a:pt x="162" y="1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21" name="Freeform 28"/>
            <p:cNvSpPr>
              <a:spLocks/>
            </p:cNvSpPr>
            <p:nvPr userDrawn="1"/>
          </p:nvSpPr>
          <p:spPr bwMode="auto">
            <a:xfrm>
              <a:off x="3807" y="1406"/>
              <a:ext cx="728" cy="1219"/>
            </a:xfrm>
            <a:custGeom>
              <a:avLst/>
              <a:gdLst>
                <a:gd name="T0" fmla="*/ 303 w 308"/>
                <a:gd name="T1" fmla="*/ 6 h 515"/>
                <a:gd name="T2" fmla="*/ 286 w 308"/>
                <a:gd name="T3" fmla="*/ 2 h 515"/>
                <a:gd name="T4" fmla="*/ 262 w 308"/>
                <a:gd name="T5" fmla="*/ 0 h 515"/>
                <a:gd name="T6" fmla="*/ 188 w 308"/>
                <a:gd name="T7" fmla="*/ 27 h 515"/>
                <a:gd name="T8" fmla="*/ 153 w 308"/>
                <a:gd name="T9" fmla="*/ 106 h 515"/>
                <a:gd name="T10" fmla="*/ 151 w 308"/>
                <a:gd name="T11" fmla="*/ 118 h 515"/>
                <a:gd name="T12" fmla="*/ 111 w 308"/>
                <a:gd name="T13" fmla="*/ 118 h 515"/>
                <a:gd name="T14" fmla="*/ 105 w 308"/>
                <a:gd name="T15" fmla="*/ 123 h 515"/>
                <a:gd name="T16" fmla="*/ 99 w 308"/>
                <a:gd name="T17" fmla="*/ 159 h 515"/>
                <a:gd name="T18" fmla="*/ 104 w 308"/>
                <a:gd name="T19" fmla="*/ 165 h 515"/>
                <a:gd name="T20" fmla="*/ 143 w 308"/>
                <a:gd name="T21" fmla="*/ 165 h 515"/>
                <a:gd name="T22" fmla="*/ 104 w 308"/>
                <a:gd name="T23" fmla="*/ 384 h 515"/>
                <a:gd name="T24" fmla="*/ 93 w 308"/>
                <a:gd name="T25" fmla="*/ 427 h 515"/>
                <a:gd name="T26" fmla="*/ 81 w 308"/>
                <a:gd name="T27" fmla="*/ 452 h 515"/>
                <a:gd name="T28" fmla="*/ 65 w 308"/>
                <a:gd name="T29" fmla="*/ 464 h 515"/>
                <a:gd name="T30" fmla="*/ 44 w 308"/>
                <a:gd name="T31" fmla="*/ 467 h 515"/>
                <a:gd name="T32" fmla="*/ 30 w 308"/>
                <a:gd name="T33" fmla="*/ 466 h 515"/>
                <a:gd name="T34" fmla="*/ 21 w 308"/>
                <a:gd name="T35" fmla="*/ 463 h 515"/>
                <a:gd name="T36" fmla="*/ 15 w 308"/>
                <a:gd name="T37" fmla="*/ 466 h 515"/>
                <a:gd name="T38" fmla="*/ 2 w 308"/>
                <a:gd name="T39" fmla="*/ 501 h 515"/>
                <a:gd name="T40" fmla="*/ 4 w 308"/>
                <a:gd name="T41" fmla="*/ 508 h 515"/>
                <a:gd name="T42" fmla="*/ 20 w 308"/>
                <a:gd name="T43" fmla="*/ 513 h 515"/>
                <a:gd name="T44" fmla="*/ 46 w 308"/>
                <a:gd name="T45" fmla="*/ 515 h 515"/>
                <a:gd name="T46" fmla="*/ 89 w 308"/>
                <a:gd name="T47" fmla="*/ 509 h 515"/>
                <a:gd name="T48" fmla="*/ 121 w 308"/>
                <a:gd name="T49" fmla="*/ 486 h 515"/>
                <a:gd name="T50" fmla="*/ 144 w 308"/>
                <a:gd name="T51" fmla="*/ 447 h 515"/>
                <a:gd name="T52" fmla="*/ 159 w 308"/>
                <a:gd name="T53" fmla="*/ 388 h 515"/>
                <a:gd name="T54" fmla="*/ 199 w 308"/>
                <a:gd name="T55" fmla="*/ 165 h 515"/>
                <a:gd name="T56" fmla="*/ 257 w 308"/>
                <a:gd name="T57" fmla="*/ 165 h 515"/>
                <a:gd name="T58" fmla="*/ 262 w 308"/>
                <a:gd name="T59" fmla="*/ 160 h 515"/>
                <a:gd name="T60" fmla="*/ 269 w 308"/>
                <a:gd name="T61" fmla="*/ 123 h 515"/>
                <a:gd name="T62" fmla="*/ 263 w 308"/>
                <a:gd name="T63" fmla="*/ 118 h 515"/>
                <a:gd name="T64" fmla="*/ 207 w 308"/>
                <a:gd name="T65" fmla="*/ 118 h 515"/>
                <a:gd name="T66" fmla="*/ 217 w 308"/>
                <a:gd name="T67" fmla="*/ 78 h 515"/>
                <a:gd name="T68" fmla="*/ 229 w 308"/>
                <a:gd name="T69" fmla="*/ 60 h 515"/>
                <a:gd name="T70" fmla="*/ 243 w 308"/>
                <a:gd name="T71" fmla="*/ 51 h 515"/>
                <a:gd name="T72" fmla="*/ 262 w 308"/>
                <a:gd name="T73" fmla="*/ 48 h 515"/>
                <a:gd name="T74" fmla="*/ 277 w 308"/>
                <a:gd name="T75" fmla="*/ 49 h 515"/>
                <a:gd name="T76" fmla="*/ 286 w 308"/>
                <a:gd name="T77" fmla="*/ 51 h 515"/>
                <a:gd name="T78" fmla="*/ 293 w 308"/>
                <a:gd name="T79" fmla="*/ 49 h 515"/>
                <a:gd name="T80" fmla="*/ 307 w 308"/>
                <a:gd name="T81" fmla="*/ 12 h 515"/>
                <a:gd name="T82" fmla="*/ 303 w 308"/>
                <a:gd name="T83" fmla="*/ 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8" h="515">
                  <a:moveTo>
                    <a:pt x="303" y="6"/>
                  </a:moveTo>
                  <a:cubicBezTo>
                    <a:pt x="298" y="4"/>
                    <a:pt x="293" y="3"/>
                    <a:pt x="286" y="2"/>
                  </a:cubicBezTo>
                  <a:cubicBezTo>
                    <a:pt x="279" y="1"/>
                    <a:pt x="271" y="0"/>
                    <a:pt x="262" y="0"/>
                  </a:cubicBezTo>
                  <a:cubicBezTo>
                    <a:pt x="231" y="0"/>
                    <a:pt x="206" y="9"/>
                    <a:pt x="188" y="27"/>
                  </a:cubicBezTo>
                  <a:cubicBezTo>
                    <a:pt x="171" y="44"/>
                    <a:pt x="159" y="71"/>
                    <a:pt x="153" y="106"/>
                  </a:cubicBezTo>
                  <a:cubicBezTo>
                    <a:pt x="151" y="118"/>
                    <a:pt x="151" y="118"/>
                    <a:pt x="151" y="118"/>
                  </a:cubicBezTo>
                  <a:cubicBezTo>
                    <a:pt x="111" y="118"/>
                    <a:pt x="111" y="118"/>
                    <a:pt x="111" y="118"/>
                  </a:cubicBezTo>
                  <a:cubicBezTo>
                    <a:pt x="111" y="118"/>
                    <a:pt x="106" y="118"/>
                    <a:pt x="105" y="123"/>
                  </a:cubicBezTo>
                  <a:cubicBezTo>
                    <a:pt x="99" y="159"/>
                    <a:pt x="99" y="159"/>
                    <a:pt x="99" y="159"/>
                  </a:cubicBezTo>
                  <a:cubicBezTo>
                    <a:pt x="98" y="163"/>
                    <a:pt x="100" y="165"/>
                    <a:pt x="104" y="165"/>
                  </a:cubicBezTo>
                  <a:cubicBezTo>
                    <a:pt x="143" y="165"/>
                    <a:pt x="143" y="165"/>
                    <a:pt x="143" y="165"/>
                  </a:cubicBezTo>
                  <a:cubicBezTo>
                    <a:pt x="104" y="384"/>
                    <a:pt x="104" y="384"/>
                    <a:pt x="104" y="384"/>
                  </a:cubicBezTo>
                  <a:cubicBezTo>
                    <a:pt x="101" y="402"/>
                    <a:pt x="97" y="416"/>
                    <a:pt x="93" y="427"/>
                  </a:cubicBezTo>
                  <a:cubicBezTo>
                    <a:pt x="89" y="438"/>
                    <a:pt x="86" y="446"/>
                    <a:pt x="81" y="452"/>
                  </a:cubicBezTo>
                  <a:cubicBezTo>
                    <a:pt x="77" y="458"/>
                    <a:pt x="72" y="462"/>
                    <a:pt x="65" y="464"/>
                  </a:cubicBezTo>
                  <a:cubicBezTo>
                    <a:pt x="59" y="466"/>
                    <a:pt x="52" y="467"/>
                    <a:pt x="44" y="467"/>
                  </a:cubicBezTo>
                  <a:cubicBezTo>
                    <a:pt x="40" y="467"/>
                    <a:pt x="35" y="467"/>
                    <a:pt x="30" y="466"/>
                  </a:cubicBezTo>
                  <a:cubicBezTo>
                    <a:pt x="26" y="465"/>
                    <a:pt x="24" y="464"/>
                    <a:pt x="21" y="463"/>
                  </a:cubicBezTo>
                  <a:cubicBezTo>
                    <a:pt x="21" y="463"/>
                    <a:pt x="16" y="461"/>
                    <a:pt x="15" y="466"/>
                  </a:cubicBezTo>
                  <a:cubicBezTo>
                    <a:pt x="13" y="469"/>
                    <a:pt x="3" y="498"/>
                    <a:pt x="2" y="501"/>
                  </a:cubicBezTo>
                  <a:cubicBezTo>
                    <a:pt x="0" y="505"/>
                    <a:pt x="2" y="507"/>
                    <a:pt x="4" y="508"/>
                  </a:cubicBezTo>
                  <a:cubicBezTo>
                    <a:pt x="10" y="510"/>
                    <a:pt x="13" y="511"/>
                    <a:pt x="20" y="513"/>
                  </a:cubicBezTo>
                  <a:cubicBezTo>
                    <a:pt x="30" y="515"/>
                    <a:pt x="38" y="515"/>
                    <a:pt x="46" y="515"/>
                  </a:cubicBezTo>
                  <a:cubicBezTo>
                    <a:pt x="62" y="515"/>
                    <a:pt x="77" y="513"/>
                    <a:pt x="89" y="509"/>
                  </a:cubicBezTo>
                  <a:cubicBezTo>
                    <a:pt x="101" y="504"/>
                    <a:pt x="112" y="496"/>
                    <a:pt x="121" y="486"/>
                  </a:cubicBezTo>
                  <a:cubicBezTo>
                    <a:pt x="132" y="475"/>
                    <a:pt x="138" y="463"/>
                    <a:pt x="144" y="447"/>
                  </a:cubicBezTo>
                  <a:cubicBezTo>
                    <a:pt x="150" y="431"/>
                    <a:pt x="155" y="411"/>
                    <a:pt x="159" y="388"/>
                  </a:cubicBezTo>
                  <a:cubicBezTo>
                    <a:pt x="199" y="165"/>
                    <a:pt x="199" y="165"/>
                    <a:pt x="199" y="165"/>
                  </a:cubicBezTo>
                  <a:cubicBezTo>
                    <a:pt x="257" y="165"/>
                    <a:pt x="257" y="165"/>
                    <a:pt x="257" y="165"/>
                  </a:cubicBezTo>
                  <a:cubicBezTo>
                    <a:pt x="257" y="165"/>
                    <a:pt x="261" y="165"/>
                    <a:pt x="262" y="160"/>
                  </a:cubicBezTo>
                  <a:cubicBezTo>
                    <a:pt x="269" y="123"/>
                    <a:pt x="269" y="123"/>
                    <a:pt x="269" y="123"/>
                  </a:cubicBezTo>
                  <a:cubicBezTo>
                    <a:pt x="269" y="120"/>
                    <a:pt x="268" y="118"/>
                    <a:pt x="263" y="118"/>
                  </a:cubicBezTo>
                  <a:cubicBezTo>
                    <a:pt x="207" y="118"/>
                    <a:pt x="207" y="118"/>
                    <a:pt x="207" y="118"/>
                  </a:cubicBezTo>
                  <a:cubicBezTo>
                    <a:pt x="208" y="117"/>
                    <a:pt x="210" y="97"/>
                    <a:pt x="217" y="78"/>
                  </a:cubicBezTo>
                  <a:cubicBezTo>
                    <a:pt x="219" y="70"/>
                    <a:pt x="224" y="64"/>
                    <a:pt x="229" y="60"/>
                  </a:cubicBezTo>
                  <a:cubicBezTo>
                    <a:pt x="233" y="55"/>
                    <a:pt x="238" y="52"/>
                    <a:pt x="243" y="51"/>
                  </a:cubicBezTo>
                  <a:cubicBezTo>
                    <a:pt x="249" y="49"/>
                    <a:pt x="255" y="48"/>
                    <a:pt x="262" y="48"/>
                  </a:cubicBezTo>
                  <a:cubicBezTo>
                    <a:pt x="267" y="48"/>
                    <a:pt x="273" y="48"/>
                    <a:pt x="277" y="49"/>
                  </a:cubicBezTo>
                  <a:cubicBezTo>
                    <a:pt x="282" y="50"/>
                    <a:pt x="284" y="51"/>
                    <a:pt x="286" y="51"/>
                  </a:cubicBezTo>
                  <a:cubicBezTo>
                    <a:pt x="291" y="53"/>
                    <a:pt x="292" y="52"/>
                    <a:pt x="293" y="49"/>
                  </a:cubicBezTo>
                  <a:cubicBezTo>
                    <a:pt x="307" y="12"/>
                    <a:pt x="307" y="12"/>
                    <a:pt x="307" y="12"/>
                  </a:cubicBezTo>
                  <a:cubicBezTo>
                    <a:pt x="308" y="8"/>
                    <a:pt x="305" y="6"/>
                    <a:pt x="303"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sp>
          <p:nvSpPr>
            <p:cNvPr id="22" name="Freeform 29"/>
            <p:cNvSpPr>
              <a:spLocks/>
            </p:cNvSpPr>
            <p:nvPr userDrawn="1"/>
          </p:nvSpPr>
          <p:spPr bwMode="auto">
            <a:xfrm>
              <a:off x="2542" y="1421"/>
              <a:ext cx="132" cy="908"/>
            </a:xfrm>
            <a:custGeom>
              <a:avLst/>
              <a:gdLst>
                <a:gd name="T0" fmla="*/ 56 w 56"/>
                <a:gd name="T1" fmla="*/ 378 h 384"/>
                <a:gd name="T2" fmla="*/ 51 w 56"/>
                <a:gd name="T3" fmla="*/ 384 h 384"/>
                <a:gd name="T4" fmla="*/ 5 w 56"/>
                <a:gd name="T5" fmla="*/ 384 h 384"/>
                <a:gd name="T6" fmla="*/ 0 w 56"/>
                <a:gd name="T7" fmla="*/ 378 h 384"/>
                <a:gd name="T8" fmla="*/ 0 w 56"/>
                <a:gd name="T9" fmla="*/ 5 h 384"/>
                <a:gd name="T10" fmla="*/ 5 w 56"/>
                <a:gd name="T11" fmla="*/ 0 h 384"/>
                <a:gd name="T12" fmla="*/ 51 w 56"/>
                <a:gd name="T13" fmla="*/ 0 h 384"/>
                <a:gd name="T14" fmla="*/ 56 w 56"/>
                <a:gd name="T15" fmla="*/ 5 h 384"/>
                <a:gd name="T16" fmla="*/ 56 w 56"/>
                <a:gd name="T17" fmla="*/ 37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4">
                  <a:moveTo>
                    <a:pt x="56" y="378"/>
                  </a:moveTo>
                  <a:cubicBezTo>
                    <a:pt x="56" y="381"/>
                    <a:pt x="54" y="384"/>
                    <a:pt x="51" y="384"/>
                  </a:cubicBezTo>
                  <a:cubicBezTo>
                    <a:pt x="5" y="384"/>
                    <a:pt x="5" y="384"/>
                    <a:pt x="5" y="384"/>
                  </a:cubicBezTo>
                  <a:cubicBezTo>
                    <a:pt x="2" y="384"/>
                    <a:pt x="0" y="381"/>
                    <a:pt x="0" y="378"/>
                  </a:cubicBezTo>
                  <a:cubicBezTo>
                    <a:pt x="0" y="5"/>
                    <a:pt x="0" y="5"/>
                    <a:pt x="0" y="5"/>
                  </a:cubicBezTo>
                  <a:cubicBezTo>
                    <a:pt x="0" y="2"/>
                    <a:pt x="2" y="0"/>
                    <a:pt x="5" y="0"/>
                  </a:cubicBezTo>
                  <a:cubicBezTo>
                    <a:pt x="51" y="0"/>
                    <a:pt x="51" y="0"/>
                    <a:pt x="51" y="0"/>
                  </a:cubicBezTo>
                  <a:cubicBezTo>
                    <a:pt x="54" y="0"/>
                    <a:pt x="56" y="2"/>
                    <a:pt x="56" y="5"/>
                  </a:cubicBezTo>
                  <a:lnTo>
                    <a:pt x="56" y="37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Salesforce Sans"/>
              </a:endParaRPr>
            </a:p>
          </p:txBody>
        </p:sp>
      </p:grpSp>
      <p:cxnSp>
        <p:nvCxnSpPr>
          <p:cNvPr id="7" name="Straight Connector 6"/>
          <p:cNvCxnSpPr/>
          <p:nvPr/>
        </p:nvCxnSpPr>
        <p:spPr>
          <a:xfrm>
            <a:off x="5832389" y="0"/>
            <a:ext cx="0" cy="46955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2004603"/>
      </p:ext>
    </p:extLst>
  </p:cSld>
  <p:clrMap bg1="lt1" tx1="dk1" bg2="lt2" tx2="dk2" accent1="accent1" accent2="accent2" accent3="accent3" accent4="accent4" accent5="accent5" accent6="accent6" hlink="hlink" folHlink="folHlink"/>
  <p:notesStyle>
    <a:lvl1pPr marL="0" indent="0" algn="l" defTabSz="914400" rtl="0" eaLnBrk="1" latinLnBrk="0" hangingPunct="1">
      <a:buFont typeface="Arial" panose="020B0604020202020204" pitchFamily="34" charset="0"/>
      <a:buNone/>
      <a:defRPr sz="1000" kern="1200">
        <a:solidFill>
          <a:schemeClr val="tx1"/>
        </a:solidFill>
        <a:latin typeface="Salesforce Sans"/>
        <a:ea typeface="+mn-ea"/>
        <a:cs typeface="+mn-cs"/>
      </a:defRPr>
    </a:lvl1pPr>
    <a:lvl2pPr marL="45720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70433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06240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47818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63264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39892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2150"/>
            <a:ext cx="6157912" cy="34639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62CCE96-87F9-497D-A2BF-9DF9588FC9F9}" type="slidenum">
              <a:rPr lang="en-GB" smtClean="0"/>
              <a:pPr>
                <a:defRPr/>
              </a:pPr>
              <a:t>4</a:t>
            </a:fld>
            <a:endParaRPr lang="en-GB"/>
          </a:p>
        </p:txBody>
      </p:sp>
    </p:spTree>
    <p:extLst>
      <p:ext uri="{BB962C8B-B14F-4D97-AF65-F5344CB8AC3E}">
        <p14:creationId xmlns:p14="http://schemas.microsoft.com/office/powerpoint/2010/main" val="196942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252249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71780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08019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68863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110218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28636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1943535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slideMaster" Target="../slideMasters/slideMaster1.xml"/><Relationship Id="rId7" Type="http://schemas.openxmlformats.org/officeDocument/2006/relationships/image" Target="../media/image4.jpeg"/><Relationship Id="rId2" Type="http://schemas.openxmlformats.org/officeDocument/2006/relationships/tags" Target="../tags/tag18.xml"/><Relationship Id="rId1" Type="http://schemas.openxmlformats.org/officeDocument/2006/relationships/vmlDrawing" Target="../drawings/vmlDrawing2.vml"/><Relationship Id="rId6" Type="http://schemas.openxmlformats.org/officeDocument/2006/relationships/image" Target="../media/image2.png"/><Relationship Id="rId5" Type="http://schemas.openxmlformats.org/officeDocument/2006/relationships/image" Target="../media/image3.emf"/><Relationship Id="rId4" Type="http://schemas.openxmlformats.org/officeDocument/2006/relationships/oleObject" Target="../embeddings/oleObject2.bin"/><Relationship Id="rId9" Type="http://schemas.openxmlformats.org/officeDocument/2006/relationships/image" Target="../media/image6.jpe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vmlDrawing" Target="../drawings/vmlDrawing9.vml"/><Relationship Id="rId6" Type="http://schemas.openxmlformats.org/officeDocument/2006/relationships/image" Target="../media/image8.emf"/><Relationship Id="rId5" Type="http://schemas.openxmlformats.org/officeDocument/2006/relationships/oleObject" Target="../embeddings/oleObject9.bin"/><Relationship Id="rId4"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slideMaster" Target="../slideMasters/slideMaster3.xml"/><Relationship Id="rId7" Type="http://schemas.openxmlformats.org/officeDocument/2006/relationships/image" Target="../media/image4.jpeg"/><Relationship Id="rId2" Type="http://schemas.openxmlformats.org/officeDocument/2006/relationships/tags" Target="../tags/tag61.xml"/><Relationship Id="rId1" Type="http://schemas.openxmlformats.org/officeDocument/2006/relationships/vmlDrawing" Target="../drawings/vmlDrawing11.vml"/><Relationship Id="rId6" Type="http://schemas.openxmlformats.org/officeDocument/2006/relationships/image" Target="../media/image2.png"/><Relationship Id="rId5" Type="http://schemas.openxmlformats.org/officeDocument/2006/relationships/image" Target="../media/image3.emf"/><Relationship Id="rId4" Type="http://schemas.openxmlformats.org/officeDocument/2006/relationships/oleObject" Target="../embeddings/oleObject11.bin"/><Relationship Id="rId9" Type="http://schemas.openxmlformats.org/officeDocument/2006/relationships/image" Target="../media/image6.jpeg"/></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62.xml"/><Relationship Id="rId1" Type="http://schemas.openxmlformats.org/officeDocument/2006/relationships/vmlDrawing" Target="../drawings/vmlDrawing12.vml"/><Relationship Id="rId5" Type="http://schemas.openxmlformats.org/officeDocument/2006/relationships/image" Target="../media/image7.emf"/><Relationship Id="rId4" Type="http://schemas.openxmlformats.org/officeDocument/2006/relationships/oleObject" Target="../embeddings/oleObject12.bin"/></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vmlDrawing" Target="../drawings/vmlDrawing13.vml"/><Relationship Id="rId6" Type="http://schemas.openxmlformats.org/officeDocument/2006/relationships/image" Target="../media/image8.emf"/><Relationship Id="rId5" Type="http://schemas.openxmlformats.org/officeDocument/2006/relationships/oleObject" Target="../embeddings/oleObject13.bin"/><Relationship Id="rId4"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9.xml"/><Relationship Id="rId1" Type="http://schemas.openxmlformats.org/officeDocument/2006/relationships/vmlDrawing" Target="../drawings/vmlDrawing3.vml"/><Relationship Id="rId5" Type="http://schemas.openxmlformats.org/officeDocument/2006/relationships/image" Target="../media/image7.emf"/><Relationship Id="rId4" Type="http://schemas.openxmlformats.org/officeDocument/2006/relationships/oleObject" Target="../embeddings/oleObject3.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vmlDrawing" Target="../drawings/vmlDrawing5.vml"/><Relationship Id="rId5" Type="http://schemas.openxmlformats.org/officeDocument/2006/relationships/image" Target="../media/image7.emf"/><Relationship Id="rId4" Type="http://schemas.openxmlformats.org/officeDocument/2006/relationships/oleObject" Target="../embeddings/oleObject5.bin"/></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slideMaster" Target="../slideMasters/slideMaster2.xml"/><Relationship Id="rId7" Type="http://schemas.openxmlformats.org/officeDocument/2006/relationships/image" Target="../media/image4.jpeg"/><Relationship Id="rId2" Type="http://schemas.openxmlformats.org/officeDocument/2006/relationships/tags" Target="../tags/tag40.xml"/><Relationship Id="rId1" Type="http://schemas.openxmlformats.org/officeDocument/2006/relationships/vmlDrawing" Target="../drawings/vmlDrawing7.vml"/><Relationship Id="rId6" Type="http://schemas.openxmlformats.org/officeDocument/2006/relationships/image" Target="../media/image2.png"/><Relationship Id="rId5" Type="http://schemas.openxmlformats.org/officeDocument/2006/relationships/image" Target="../media/image3.emf"/><Relationship Id="rId4" Type="http://schemas.openxmlformats.org/officeDocument/2006/relationships/oleObject" Target="../embeddings/oleObject7.bin"/><Relationship Id="rId9" Type="http://schemas.openxmlformats.org/officeDocument/2006/relationships/image" Target="../media/image6.jpeg"/></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1.xml"/><Relationship Id="rId1" Type="http://schemas.openxmlformats.org/officeDocument/2006/relationships/vmlDrawing" Target="../drawings/vmlDrawing8.vml"/><Relationship Id="rId5" Type="http://schemas.openxmlformats.org/officeDocument/2006/relationships/image" Target="../media/image7.emf"/><Relationship Id="rId4" Type="http://schemas.openxmlformats.org/officeDocument/2006/relationships/oleObject" Target="../embeddings/oleObject8.bin"/></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bwMode="ltGray">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2163" y="1625"/>
          <a:ext cx="2158" cy="1619"/>
        </p:xfrm>
        <a:graphic>
          <a:graphicData uri="http://schemas.openxmlformats.org/presentationml/2006/ole">
            <mc:AlternateContent xmlns:mc="http://schemas.openxmlformats.org/markup-compatibility/2006">
              <mc:Choice xmlns:v="urn:schemas-microsoft-com:vml" Requires="v">
                <p:oleObj spid="_x0000_s2853"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2163" y="1625"/>
                        <a:ext cx="2158" cy="1619"/>
                      </a:xfrm>
                      <a:prstGeom prst="rect">
                        <a:avLst/>
                      </a:prstGeom>
                    </p:spPr>
                  </p:pic>
                </p:oleObj>
              </mc:Fallback>
            </mc:AlternateContent>
          </a:graphicData>
        </a:graphic>
      </p:graphicFrame>
      <p:sp>
        <p:nvSpPr>
          <p:cNvPr id="10" name="Rectangle 9"/>
          <p:cNvSpPr/>
          <p:nvPr/>
        </p:nvSpPr>
        <p:spPr bwMode="ltGray">
          <a:xfrm>
            <a:off x="0" y="0"/>
            <a:ext cx="12188825" cy="182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Rectangle 10"/>
          <p:cNvSpPr/>
          <p:nvPr/>
        </p:nvSpPr>
        <p:spPr bwMode="ltGray">
          <a:xfrm>
            <a:off x="0" y="6697167"/>
            <a:ext cx="12188825" cy="1828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314" name="Title"/>
          <p:cNvSpPr>
            <a:spLocks noGrp="1" noChangeArrowheads="1"/>
          </p:cNvSpPr>
          <p:nvPr>
            <p:ph type="ctrTitle"/>
          </p:nvPr>
        </p:nvSpPr>
        <p:spPr>
          <a:xfrm>
            <a:off x="688512" y="787234"/>
            <a:ext cx="10811807" cy="369332"/>
          </a:xfrm>
          <a:prstGeom prst="rect">
            <a:avLst/>
          </a:prstGeom>
        </p:spPr>
        <p:txBody>
          <a:bodyPr wrap="square">
            <a:spAutoFit/>
          </a:bodyPr>
          <a:lstStyle>
            <a:lvl1pPr algn="ctr">
              <a:defRPr lang="x-none" sz="2399" b="1" baseline="0">
                <a:solidFill>
                  <a:schemeClr val="accent4"/>
                </a:solidFill>
                <a:latin typeface="+mj-lt"/>
                <a:ea typeface="+mj-ea"/>
              </a:defRPr>
            </a:lvl1pPr>
          </a:lstStyle>
          <a:p>
            <a:pPr lvl="0" latinLnBrk="0"/>
            <a:r>
              <a:rPr lang="en-US" noProof="0"/>
              <a:t>Click to edit Master title style</a:t>
            </a:r>
            <a:endParaRPr lang="x-none" noProof="0"/>
          </a:p>
        </p:txBody>
      </p:sp>
      <p:sp>
        <p:nvSpPr>
          <p:cNvPr id="13315" name="Subtitle"/>
          <p:cNvSpPr>
            <a:spLocks noGrp="1" noChangeArrowheads="1"/>
          </p:cNvSpPr>
          <p:nvPr>
            <p:ph type="subTitle" idx="1"/>
          </p:nvPr>
        </p:nvSpPr>
        <p:spPr>
          <a:xfrm>
            <a:off x="688512" y="2081719"/>
            <a:ext cx="10811807" cy="161583"/>
          </a:xfrm>
          <a:prstGeom prst="rect">
            <a:avLst/>
          </a:prstGeom>
        </p:spPr>
        <p:txBody>
          <a:bodyPr wrap="square">
            <a:spAutoFit/>
          </a:bodyPr>
          <a:lstStyle>
            <a:lvl1pPr algn="ctr">
              <a:defRPr lang="x-none" sz="1050" cap="none" baseline="0">
                <a:solidFill>
                  <a:schemeClr val="accent6"/>
                </a:solidFill>
                <a:latin typeface="+mn-lt"/>
                <a:ea typeface="+mn-ea"/>
              </a:defRPr>
            </a:lvl1pPr>
          </a:lstStyle>
          <a:p>
            <a:pPr lvl="0" latinLnBrk="0"/>
            <a:r>
              <a:rPr lang="en-US" noProof="0"/>
              <a:t>Click to edit Master subtitle style</a:t>
            </a:r>
            <a:endParaRPr lang="x-none" noProof="0"/>
          </a:p>
        </p:txBody>
      </p:sp>
      <p:sp>
        <p:nvSpPr>
          <p:cNvPr id="57" name="Document type" hidden="1"/>
          <p:cNvSpPr txBox="1">
            <a:spLocks noChangeArrowheads="1"/>
          </p:cNvSpPr>
          <p:nvPr/>
        </p:nvSpPr>
        <p:spPr bwMode="gray">
          <a:xfrm>
            <a:off x="1856441" y="4915044"/>
            <a:ext cx="8475944" cy="161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ctr" eaLnBrk="1" hangingPunct="1">
              <a:defRPr lang="x-none"/>
            </a:pPr>
            <a:r>
              <a:rPr lang="x-none" sz="1050" baseline="0">
                <a:solidFill>
                  <a:schemeClr val="accent6"/>
                </a:solidFill>
                <a:latin typeface="+mn-lt"/>
              </a:rPr>
              <a:t>Document type | Date</a:t>
            </a:r>
          </a:p>
        </p:txBody>
      </p:sp>
      <p:sp>
        <p:nvSpPr>
          <p:cNvPr id="5" name="doc id"/>
          <p:cNvSpPr txBox="1">
            <a:spLocks noChangeArrowheads="1"/>
          </p:cNvSpPr>
          <p:nvPr/>
        </p:nvSpPr>
        <p:spPr bwMode="white">
          <a:xfrm>
            <a:off x="11484920" y="37255"/>
            <a:ext cx="401615"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r" eaLnBrk="1" hangingPunct="1">
              <a:defRPr lang="x-none"/>
            </a:pPr>
            <a:endParaRPr lang="x-none" sz="600" baseline="0">
              <a:solidFill>
                <a:srgbClr val="FFFFFF"/>
              </a:solidFill>
              <a:latin typeface="+mn-lt"/>
            </a:endParaRPr>
          </a:p>
        </p:txBody>
      </p:sp>
      <p:sp>
        <p:nvSpPr>
          <p:cNvPr id="14" name="Working Draft Text" hidden="1"/>
          <p:cNvSpPr txBox="1">
            <a:spLocks noChangeArrowheads="1"/>
          </p:cNvSpPr>
          <p:nvPr/>
        </p:nvSpPr>
        <p:spPr bwMode="black">
          <a:xfrm>
            <a:off x="4197015" y="247491"/>
            <a:ext cx="3794796" cy="9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ctr" eaLnBrk="1" hangingPunct="1">
              <a:defRPr lang="x-none"/>
            </a:pPr>
            <a:r>
              <a:rPr lang="x-none" sz="600" b="1" baseline="0">
                <a:solidFill>
                  <a:schemeClr val="tx1"/>
                </a:solidFill>
                <a:latin typeface="+mn-lt"/>
              </a:rPr>
              <a:t>WORKING DRAFT</a:t>
            </a:r>
          </a:p>
        </p:txBody>
      </p:sp>
      <p:sp>
        <p:nvSpPr>
          <p:cNvPr id="15" name="Working Draft" hidden="1"/>
          <p:cNvSpPr txBox="1">
            <a:spLocks noChangeArrowheads="1"/>
          </p:cNvSpPr>
          <p:nvPr/>
        </p:nvSpPr>
        <p:spPr bwMode="black">
          <a:xfrm>
            <a:off x="4197015" y="373098"/>
            <a:ext cx="3794796" cy="12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o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ctr" eaLnBrk="1" hangingPunct="1">
              <a:defRPr lang="x-none"/>
            </a:pPr>
            <a:r>
              <a:rPr lang="en-US" sz="600" baseline="0">
                <a:solidFill>
                  <a:schemeClr val="tx1"/>
                </a:solidFill>
                <a:latin typeface="+mn-lt"/>
              </a:rPr>
              <a:t>Last Modified 11/29/2018 11:17 AM Central Standard Time</a:t>
            </a:r>
            <a:endParaRPr lang="x-none" sz="600" baseline="0">
              <a:solidFill>
                <a:schemeClr val="tx1"/>
              </a:solidFill>
              <a:latin typeface="+mn-lt"/>
            </a:endParaRPr>
          </a:p>
        </p:txBody>
      </p:sp>
      <p:sp>
        <p:nvSpPr>
          <p:cNvPr id="16" name="Printed" hidden="1"/>
          <p:cNvSpPr txBox="1">
            <a:spLocks noChangeArrowheads="1"/>
          </p:cNvSpPr>
          <p:nvPr/>
        </p:nvSpPr>
        <p:spPr bwMode="black">
          <a:xfrm>
            <a:off x="4197015" y="498710"/>
            <a:ext cx="3794796" cy="12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o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ctr" eaLnBrk="1" hangingPunct="1">
              <a:defRPr lang="x-none"/>
            </a:pPr>
            <a:r>
              <a:rPr lang="en-US" sz="600" baseline="0">
                <a:solidFill>
                  <a:schemeClr val="tx1"/>
                </a:solidFill>
                <a:latin typeface="+mn-lt"/>
              </a:rPr>
              <a:t>Printed 11/8/2018 5:02 PM Central Standard Time</a:t>
            </a:r>
            <a:endParaRPr lang="x-none" sz="600" baseline="0">
              <a:solidFill>
                <a:schemeClr val="tx1"/>
              </a:solidFill>
              <a:latin typeface="+mn-lt"/>
            </a:endParaRPr>
          </a:p>
        </p:txBody>
      </p:sp>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ltGray">
          <a:xfrm>
            <a:off x="8360881" y="5579538"/>
            <a:ext cx="3288139" cy="808073"/>
          </a:xfrm>
          <a:prstGeom prst="rect">
            <a:avLst/>
          </a:prstGeom>
          <a:noFill/>
          <a:ln>
            <a:noFill/>
          </a:ln>
        </p:spPr>
      </p:pic>
      <p:grpSp>
        <p:nvGrpSpPr>
          <p:cNvPr id="7" name="Group 6"/>
          <p:cNvGrpSpPr/>
          <p:nvPr/>
        </p:nvGrpSpPr>
        <p:grpSpPr>
          <a:xfrm>
            <a:off x="3148780" y="2514600"/>
            <a:ext cx="5891265" cy="1828800"/>
            <a:chOff x="2362200" y="2514600"/>
            <a:chExt cx="4419600" cy="1828800"/>
          </a:xfrm>
        </p:grpSpPr>
        <p:pic>
          <p:nvPicPr>
            <p:cNvPr id="2" name="Picture 1"/>
            <p:cNvPicPr>
              <a:picLocks noChangeAspect="1"/>
            </p:cNvPicPr>
            <p:nvPr userDrawn="1"/>
          </p:nvPicPr>
          <p:blipFill>
            <a:blip r:embed="rId7"/>
            <a:stretch>
              <a:fillRect/>
            </a:stretch>
          </p:blipFill>
          <p:spPr>
            <a:xfrm>
              <a:off x="2362200" y="2514600"/>
              <a:ext cx="1371600" cy="1828800"/>
            </a:xfrm>
            <a:prstGeom prst="rect">
              <a:avLst/>
            </a:prstGeom>
          </p:spPr>
        </p:pic>
        <p:pic>
          <p:nvPicPr>
            <p:cNvPr id="4" name="Picture 3"/>
            <p:cNvPicPr>
              <a:picLocks noChangeAspect="1"/>
            </p:cNvPicPr>
            <p:nvPr userDrawn="1"/>
          </p:nvPicPr>
          <p:blipFill>
            <a:blip r:embed="rId8"/>
            <a:stretch>
              <a:fillRect/>
            </a:stretch>
          </p:blipFill>
          <p:spPr>
            <a:xfrm>
              <a:off x="3886200" y="2514600"/>
              <a:ext cx="1371600" cy="1828800"/>
            </a:xfrm>
            <a:prstGeom prst="rect">
              <a:avLst/>
            </a:prstGeom>
          </p:spPr>
        </p:pic>
        <p:pic>
          <p:nvPicPr>
            <p:cNvPr id="6" name="Picture 5"/>
            <p:cNvPicPr>
              <a:picLocks noChangeAspect="1"/>
            </p:cNvPicPr>
            <p:nvPr userDrawn="1"/>
          </p:nvPicPr>
          <p:blipFill>
            <a:blip r:embed="rId9"/>
            <a:stretch>
              <a:fillRect/>
            </a:stretch>
          </p:blipFill>
          <p:spPr>
            <a:xfrm>
              <a:off x="5410200" y="2514600"/>
              <a:ext cx="1371600" cy="1828800"/>
            </a:xfrm>
            <a:prstGeom prst="rect">
              <a:avLst/>
            </a:prstGeom>
          </p:spPr>
        </p:pic>
      </p:grpSp>
    </p:spTree>
    <p:extLst>
      <p:ext uri="{BB962C8B-B14F-4D97-AF65-F5344CB8AC3E}">
        <p14:creationId xmlns:p14="http://schemas.microsoft.com/office/powerpoint/2010/main" val="26700361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1BB7E17-76E5-470D-9B11-AE6B683267B8}"/>
              </a:ext>
            </a:extLst>
          </p:cNvPr>
          <p:cNvGraphicFramePr>
            <a:graphicFrameLocks noChangeAspect="1"/>
          </p:cNvGraphicFramePr>
          <p:nvPr>
            <p:custDataLst>
              <p:tags r:id="rId2"/>
            </p:custDataLst>
          </p:nvPr>
        </p:nvGraphicFramePr>
        <p:xfrm>
          <a:off x="2119" y="1592"/>
          <a:ext cx="2115" cy="1587"/>
        </p:xfrm>
        <a:graphic>
          <a:graphicData uri="http://schemas.openxmlformats.org/presentationml/2006/ole">
            <mc:AlternateContent xmlns:mc="http://schemas.openxmlformats.org/markup-compatibility/2006">
              <mc:Choice xmlns:v="urn:schemas-microsoft-com:vml" Requires="v">
                <p:oleObj spid="_x0000_s8997" name="think-cell Slide" r:id="rId5" imgW="526" imgH="526" progId="TCLayout.ActiveDocument.1">
                  <p:embed/>
                </p:oleObj>
              </mc:Choice>
              <mc:Fallback>
                <p:oleObj name="think-cell Slide" r:id="rId5" imgW="526" imgH="526" progId="TCLayout.ActiveDocument.1">
                  <p:embed/>
                  <p:pic>
                    <p:nvPicPr>
                      <p:cNvPr id="3" name="Object 2" hidden="1">
                        <a:extLst>
                          <a:ext uri="{FF2B5EF4-FFF2-40B4-BE49-F238E27FC236}">
                            <a16:creationId xmlns:a16="http://schemas.microsoft.com/office/drawing/2014/main" id="{31BB7E17-76E5-470D-9B11-AE6B683267B8}"/>
                          </a:ext>
                        </a:extLst>
                      </p:cNvPr>
                      <p:cNvPicPr/>
                      <p:nvPr/>
                    </p:nvPicPr>
                    <p:blipFill>
                      <a:blip r:embed="rId6"/>
                      <a:stretch>
                        <a:fillRect/>
                      </a:stretch>
                    </p:blipFill>
                    <p:spPr>
                      <a:xfrm>
                        <a:off x="2119" y="1592"/>
                        <a:ext cx="2115" cy="1587"/>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64D142A5-80D6-4E09-BB9E-D526F0A6FA92}"/>
              </a:ext>
            </a:extLst>
          </p:cNvPr>
          <p:cNvSpPr/>
          <p:nvPr userDrawn="1">
            <p:custDataLst>
              <p:tags r:id="rId3"/>
            </p:custDataLst>
          </p:nvPr>
        </p:nvSpPr>
        <p:spPr>
          <a:xfrm>
            <a:off x="1" y="0"/>
            <a:ext cx="158710" cy="158750"/>
          </a:xfrm>
          <a:prstGeom prst="rect">
            <a:avLst/>
          </a:prstGeom>
          <a:solidFill>
            <a:schemeClr val="accent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1500" b="0" i="0" baseline="0">
              <a:solidFill>
                <a:schemeClr val="tx1"/>
              </a:solidFill>
              <a:latin typeface="Arial" panose="020B0604020202020204" pitchFamily="34" charset="0"/>
              <a:ea typeface="+mj-ea"/>
              <a:cs typeface="+mj-cs"/>
              <a:sym typeface="Arial" panose="020B0604020202020204" pitchFamily="34" charset="0"/>
            </a:endParaRPr>
          </a:p>
        </p:txBody>
      </p:sp>
      <p:sp>
        <p:nvSpPr>
          <p:cNvPr id="2" name="Title 1">
            <a:extLst>
              <a:ext uri="{FF2B5EF4-FFF2-40B4-BE49-F238E27FC236}">
                <a16:creationId xmlns:a16="http://schemas.microsoft.com/office/drawing/2014/main" id="{FA862C8D-7EC3-4372-B019-BE9E166683A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98731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Slide">
    <p:bg bwMode="ltGray">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2163" y="1625"/>
          <a:ext cx="2158" cy="1619"/>
        </p:xfrm>
        <a:graphic>
          <a:graphicData uri="http://schemas.openxmlformats.org/presentationml/2006/ole">
            <mc:AlternateContent xmlns:mc="http://schemas.openxmlformats.org/markup-compatibility/2006">
              <mc:Choice xmlns:v="urn:schemas-microsoft-com:vml" Requires="v">
                <p:oleObj spid="_x0000_s10695"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2163" y="1625"/>
                        <a:ext cx="2158" cy="1619"/>
                      </a:xfrm>
                      <a:prstGeom prst="rect">
                        <a:avLst/>
                      </a:prstGeom>
                    </p:spPr>
                  </p:pic>
                </p:oleObj>
              </mc:Fallback>
            </mc:AlternateContent>
          </a:graphicData>
        </a:graphic>
      </p:graphicFrame>
      <p:sp>
        <p:nvSpPr>
          <p:cNvPr id="10" name="Rectangle 9"/>
          <p:cNvSpPr/>
          <p:nvPr/>
        </p:nvSpPr>
        <p:spPr bwMode="ltGray">
          <a:xfrm>
            <a:off x="0" y="0"/>
            <a:ext cx="12188825" cy="182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Rectangle 10"/>
          <p:cNvSpPr/>
          <p:nvPr/>
        </p:nvSpPr>
        <p:spPr bwMode="ltGray">
          <a:xfrm>
            <a:off x="0" y="6697167"/>
            <a:ext cx="12188825" cy="1828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314" name="Title"/>
          <p:cNvSpPr>
            <a:spLocks noGrp="1" noChangeArrowheads="1"/>
          </p:cNvSpPr>
          <p:nvPr>
            <p:ph type="ctrTitle"/>
          </p:nvPr>
        </p:nvSpPr>
        <p:spPr>
          <a:xfrm>
            <a:off x="688512" y="787234"/>
            <a:ext cx="10811807" cy="369332"/>
          </a:xfrm>
          <a:prstGeom prst="rect">
            <a:avLst/>
          </a:prstGeom>
        </p:spPr>
        <p:txBody>
          <a:bodyPr wrap="square">
            <a:spAutoFit/>
          </a:bodyPr>
          <a:lstStyle>
            <a:lvl1pPr algn="ctr">
              <a:defRPr lang="x-none" sz="2399" b="1" baseline="0">
                <a:solidFill>
                  <a:schemeClr val="accent4"/>
                </a:solidFill>
                <a:latin typeface="+mj-lt"/>
                <a:ea typeface="+mj-ea"/>
              </a:defRPr>
            </a:lvl1pPr>
          </a:lstStyle>
          <a:p>
            <a:pPr lvl="0" latinLnBrk="0"/>
            <a:r>
              <a:rPr lang="en-US" noProof="0"/>
              <a:t>Click to edit Master title style</a:t>
            </a:r>
            <a:endParaRPr lang="x-none" noProof="0"/>
          </a:p>
        </p:txBody>
      </p:sp>
      <p:sp>
        <p:nvSpPr>
          <p:cNvPr id="13315" name="Subtitle"/>
          <p:cNvSpPr>
            <a:spLocks noGrp="1" noChangeArrowheads="1"/>
          </p:cNvSpPr>
          <p:nvPr>
            <p:ph type="subTitle" idx="1"/>
          </p:nvPr>
        </p:nvSpPr>
        <p:spPr>
          <a:xfrm>
            <a:off x="688512" y="2081719"/>
            <a:ext cx="10811807" cy="161583"/>
          </a:xfrm>
          <a:prstGeom prst="rect">
            <a:avLst/>
          </a:prstGeom>
        </p:spPr>
        <p:txBody>
          <a:bodyPr wrap="square">
            <a:spAutoFit/>
          </a:bodyPr>
          <a:lstStyle>
            <a:lvl1pPr algn="ctr">
              <a:defRPr lang="x-none" sz="1050" cap="none" baseline="0">
                <a:solidFill>
                  <a:schemeClr val="accent6"/>
                </a:solidFill>
                <a:latin typeface="+mn-lt"/>
                <a:ea typeface="+mn-ea"/>
              </a:defRPr>
            </a:lvl1pPr>
          </a:lstStyle>
          <a:p>
            <a:pPr lvl="0" latinLnBrk="0"/>
            <a:r>
              <a:rPr lang="en-US" noProof="0"/>
              <a:t>Click to edit Master subtitle style</a:t>
            </a:r>
            <a:endParaRPr lang="x-none" noProof="0"/>
          </a:p>
        </p:txBody>
      </p:sp>
      <p:sp>
        <p:nvSpPr>
          <p:cNvPr id="57" name="Document type" hidden="1"/>
          <p:cNvSpPr txBox="1">
            <a:spLocks noChangeArrowheads="1"/>
          </p:cNvSpPr>
          <p:nvPr/>
        </p:nvSpPr>
        <p:spPr bwMode="gray">
          <a:xfrm>
            <a:off x="1856441" y="4915044"/>
            <a:ext cx="8475944" cy="161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ctr" eaLnBrk="1" hangingPunct="1">
              <a:defRPr lang="x-none"/>
            </a:pPr>
            <a:r>
              <a:rPr lang="x-none" sz="1050" baseline="0">
                <a:solidFill>
                  <a:schemeClr val="accent6"/>
                </a:solidFill>
                <a:latin typeface="+mn-lt"/>
              </a:rPr>
              <a:t>Document type | Date</a:t>
            </a:r>
          </a:p>
        </p:txBody>
      </p:sp>
      <p:sp>
        <p:nvSpPr>
          <p:cNvPr id="5" name="doc id"/>
          <p:cNvSpPr txBox="1">
            <a:spLocks noChangeArrowheads="1"/>
          </p:cNvSpPr>
          <p:nvPr/>
        </p:nvSpPr>
        <p:spPr bwMode="white">
          <a:xfrm>
            <a:off x="11484920" y="37255"/>
            <a:ext cx="401615"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r" eaLnBrk="1" hangingPunct="1">
              <a:defRPr lang="x-none"/>
            </a:pPr>
            <a:endParaRPr lang="x-none" sz="600" baseline="0">
              <a:solidFill>
                <a:srgbClr val="FFFFFF"/>
              </a:solidFill>
              <a:latin typeface="+mn-lt"/>
            </a:endParaRPr>
          </a:p>
        </p:txBody>
      </p:sp>
      <p:sp>
        <p:nvSpPr>
          <p:cNvPr id="14" name="Working Draft Text" hidden="1"/>
          <p:cNvSpPr txBox="1">
            <a:spLocks noChangeArrowheads="1"/>
          </p:cNvSpPr>
          <p:nvPr/>
        </p:nvSpPr>
        <p:spPr bwMode="black">
          <a:xfrm>
            <a:off x="4197015" y="247491"/>
            <a:ext cx="3794796" cy="9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ctr" eaLnBrk="1" hangingPunct="1">
              <a:defRPr lang="x-none"/>
            </a:pPr>
            <a:r>
              <a:rPr lang="x-none" sz="600" b="1" baseline="0">
                <a:solidFill>
                  <a:schemeClr val="tx1"/>
                </a:solidFill>
                <a:latin typeface="+mn-lt"/>
              </a:rPr>
              <a:t>WORKING DRAFT</a:t>
            </a:r>
          </a:p>
        </p:txBody>
      </p:sp>
      <p:sp>
        <p:nvSpPr>
          <p:cNvPr id="15" name="Working Draft" hidden="1"/>
          <p:cNvSpPr txBox="1">
            <a:spLocks noChangeArrowheads="1"/>
          </p:cNvSpPr>
          <p:nvPr/>
        </p:nvSpPr>
        <p:spPr bwMode="black">
          <a:xfrm>
            <a:off x="4197015" y="373098"/>
            <a:ext cx="3794796" cy="12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o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ctr" eaLnBrk="1" hangingPunct="1">
              <a:defRPr lang="x-none"/>
            </a:pPr>
            <a:r>
              <a:rPr lang="en-US" sz="600" baseline="0">
                <a:solidFill>
                  <a:schemeClr val="tx1"/>
                </a:solidFill>
                <a:latin typeface="+mn-lt"/>
              </a:rPr>
              <a:t>Last Modified 11/29/2018 11:17 AM Central Standard Time</a:t>
            </a:r>
            <a:endParaRPr lang="x-none" sz="600" baseline="0">
              <a:solidFill>
                <a:schemeClr val="tx1"/>
              </a:solidFill>
              <a:latin typeface="+mn-lt"/>
            </a:endParaRPr>
          </a:p>
        </p:txBody>
      </p:sp>
      <p:sp>
        <p:nvSpPr>
          <p:cNvPr id="16" name="Printed" hidden="1"/>
          <p:cNvSpPr txBox="1">
            <a:spLocks noChangeArrowheads="1"/>
          </p:cNvSpPr>
          <p:nvPr/>
        </p:nvSpPr>
        <p:spPr bwMode="black">
          <a:xfrm>
            <a:off x="4197015" y="498710"/>
            <a:ext cx="3794796" cy="12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o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ctr" eaLnBrk="1" hangingPunct="1">
              <a:defRPr lang="x-none"/>
            </a:pPr>
            <a:r>
              <a:rPr lang="en-US" sz="600" baseline="0">
                <a:solidFill>
                  <a:schemeClr val="tx1"/>
                </a:solidFill>
                <a:latin typeface="+mn-lt"/>
              </a:rPr>
              <a:t>Printed 11/8/2018 5:02 PM Central Standard Time</a:t>
            </a:r>
            <a:endParaRPr lang="x-none" sz="600" baseline="0">
              <a:solidFill>
                <a:schemeClr val="tx1"/>
              </a:solidFill>
              <a:latin typeface="+mn-lt"/>
            </a:endParaRPr>
          </a:p>
        </p:txBody>
      </p:sp>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ltGray">
          <a:xfrm>
            <a:off x="8360881" y="5579538"/>
            <a:ext cx="3288139" cy="808073"/>
          </a:xfrm>
          <a:prstGeom prst="rect">
            <a:avLst/>
          </a:prstGeom>
          <a:noFill/>
          <a:ln>
            <a:noFill/>
          </a:ln>
        </p:spPr>
      </p:pic>
      <p:grpSp>
        <p:nvGrpSpPr>
          <p:cNvPr id="7" name="Group 6"/>
          <p:cNvGrpSpPr/>
          <p:nvPr/>
        </p:nvGrpSpPr>
        <p:grpSpPr>
          <a:xfrm>
            <a:off x="3148780" y="2514600"/>
            <a:ext cx="5891265" cy="1828800"/>
            <a:chOff x="2362200" y="2514600"/>
            <a:chExt cx="4419600" cy="1828800"/>
          </a:xfrm>
        </p:grpSpPr>
        <p:pic>
          <p:nvPicPr>
            <p:cNvPr id="2" name="Picture 1"/>
            <p:cNvPicPr>
              <a:picLocks noChangeAspect="1"/>
            </p:cNvPicPr>
            <p:nvPr userDrawn="1"/>
          </p:nvPicPr>
          <p:blipFill>
            <a:blip r:embed="rId7"/>
            <a:stretch>
              <a:fillRect/>
            </a:stretch>
          </p:blipFill>
          <p:spPr>
            <a:xfrm>
              <a:off x="2362200" y="2514600"/>
              <a:ext cx="1371600" cy="1828800"/>
            </a:xfrm>
            <a:prstGeom prst="rect">
              <a:avLst/>
            </a:prstGeom>
          </p:spPr>
        </p:pic>
        <p:pic>
          <p:nvPicPr>
            <p:cNvPr id="4" name="Picture 3"/>
            <p:cNvPicPr>
              <a:picLocks noChangeAspect="1"/>
            </p:cNvPicPr>
            <p:nvPr userDrawn="1"/>
          </p:nvPicPr>
          <p:blipFill>
            <a:blip r:embed="rId8"/>
            <a:stretch>
              <a:fillRect/>
            </a:stretch>
          </p:blipFill>
          <p:spPr>
            <a:xfrm>
              <a:off x="3886200" y="2514600"/>
              <a:ext cx="1371600" cy="1828800"/>
            </a:xfrm>
            <a:prstGeom prst="rect">
              <a:avLst/>
            </a:prstGeom>
          </p:spPr>
        </p:pic>
        <p:pic>
          <p:nvPicPr>
            <p:cNvPr id="6" name="Picture 5"/>
            <p:cNvPicPr>
              <a:picLocks noChangeAspect="1"/>
            </p:cNvPicPr>
            <p:nvPr userDrawn="1"/>
          </p:nvPicPr>
          <p:blipFill>
            <a:blip r:embed="rId9"/>
            <a:stretch>
              <a:fillRect/>
            </a:stretch>
          </p:blipFill>
          <p:spPr>
            <a:xfrm>
              <a:off x="5410200" y="2514600"/>
              <a:ext cx="1371600" cy="1828800"/>
            </a:xfrm>
            <a:prstGeom prst="rect">
              <a:avLst/>
            </a:prstGeom>
          </p:spPr>
        </p:pic>
      </p:grpSp>
    </p:spTree>
    <p:extLst>
      <p:ext uri="{BB962C8B-B14F-4D97-AF65-F5344CB8AC3E}">
        <p14:creationId xmlns:p14="http://schemas.microsoft.com/office/powerpoint/2010/main" val="15975800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2119" y="1592"/>
          <a:ext cx="2115" cy="1587"/>
        </p:xfrm>
        <a:graphic>
          <a:graphicData uri="http://schemas.openxmlformats.org/presentationml/2006/ole">
            <mc:AlternateContent xmlns:mc="http://schemas.openxmlformats.org/markup-compatibility/2006">
              <mc:Choice xmlns:v="urn:schemas-microsoft-com:vml" Requires="v">
                <p:oleObj spid="_x0000_s11719" name="think-cell Slide" r:id="rId4" imgW="353" imgH="353" progId="TCLayout.ActiveDocument.1">
                  <p:embed/>
                </p:oleObj>
              </mc:Choice>
              <mc:Fallback>
                <p:oleObj name="think-cell Slide" r:id="rId4" imgW="353" imgH="353" progId="TCLayout.ActiveDocument.1">
                  <p:embed/>
                  <p:pic>
                    <p:nvPicPr>
                      <p:cNvPr id="3" name="Object 2" hidden="1"/>
                      <p:cNvPicPr/>
                      <p:nvPr/>
                    </p:nvPicPr>
                    <p:blipFill>
                      <a:blip r:embed="rId5"/>
                      <a:stretch>
                        <a:fillRect/>
                      </a:stretch>
                    </p:blipFill>
                    <p:spPr>
                      <a:xfrm>
                        <a:off x="2119" y="1592"/>
                        <a:ext cx="2115" cy="1587"/>
                      </a:xfrm>
                      <a:prstGeom prst="rect">
                        <a:avLst/>
                      </a:prstGeom>
                    </p:spPr>
                  </p:pic>
                </p:oleObj>
              </mc:Fallback>
            </mc:AlternateContent>
          </a:graphicData>
        </a:graphic>
      </p:graphicFrame>
      <p:sp>
        <p:nvSpPr>
          <p:cNvPr id="2" name="2. Slide Title"/>
          <p:cNvSpPr>
            <a:spLocks noGrp="1"/>
          </p:cNvSpPr>
          <p:nvPr>
            <p:ph type="title"/>
          </p:nvPr>
        </p:nvSpPr>
        <p:spPr bwMode="auto"/>
        <p:txBody>
          <a:bodyPr/>
          <a:lstStyle/>
          <a:p>
            <a:r>
              <a:rPr lang="en-US"/>
              <a:t>Click to edit Master title style</a:t>
            </a:r>
            <a:endParaRPr lang="x-none"/>
          </a:p>
        </p:txBody>
      </p:sp>
      <p:sp>
        <p:nvSpPr>
          <p:cNvPr id="5" name="doc id" hidden="1"/>
          <p:cNvSpPr>
            <a:spLocks noChangeArrowheads="1"/>
          </p:cNvSpPr>
          <p:nvPr/>
        </p:nvSpPr>
        <p:spPr bwMode="auto">
          <a:xfrm>
            <a:off x="10992616" y="51833"/>
            <a:ext cx="893919"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71312"/>
            <a:endParaRPr lang="x-none" sz="600" baseline="0">
              <a:solidFill>
                <a:srgbClr val="808080"/>
              </a:solidFill>
              <a:latin typeface="+mn-lt"/>
              <a:ea typeface="+mn-ea"/>
            </a:endParaRPr>
          </a:p>
        </p:txBody>
      </p:sp>
    </p:spTree>
    <p:extLst>
      <p:ext uri="{BB962C8B-B14F-4D97-AF65-F5344CB8AC3E}">
        <p14:creationId xmlns:p14="http://schemas.microsoft.com/office/powerpoint/2010/main" val="2187300790"/>
      </p:ext>
    </p:extLst>
  </p:cSld>
  <p:clrMapOvr>
    <a:masterClrMapping/>
  </p:clrMapOvr>
  <p:extLst>
    <p:ext uri="{DCECCB84-F9BA-43D5-87BE-67443E8EF086}">
      <p15:sldGuideLst xmlns:p15="http://schemas.microsoft.com/office/powerpoint/2012/main">
        <p15:guide id="1" pos="5617">
          <p15:clr>
            <a:srgbClr val="F26B43"/>
          </p15:clr>
        </p15:guide>
        <p15:guide id="2" pos="76">
          <p15:clr>
            <a:srgbClr val="F26B43"/>
          </p15:clr>
        </p15:guide>
        <p15:guide id="3" orient="horz" pos="583">
          <p15:clr>
            <a:srgbClr val="F26B43"/>
          </p15:clr>
        </p15:guide>
        <p15:guide id="4" orient="horz" pos="3990">
          <p15:clr>
            <a:srgbClr val="F26B43"/>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117838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1BB7E17-76E5-470D-9B11-AE6B683267B8}"/>
              </a:ext>
            </a:extLst>
          </p:cNvPr>
          <p:cNvGraphicFramePr>
            <a:graphicFrameLocks noChangeAspect="1"/>
          </p:cNvGraphicFramePr>
          <p:nvPr>
            <p:custDataLst>
              <p:tags r:id="rId2"/>
            </p:custDataLst>
          </p:nvPr>
        </p:nvGraphicFramePr>
        <p:xfrm>
          <a:off x="2119" y="1592"/>
          <a:ext cx="2115" cy="1587"/>
        </p:xfrm>
        <a:graphic>
          <a:graphicData uri="http://schemas.openxmlformats.org/presentationml/2006/ole">
            <mc:AlternateContent xmlns:mc="http://schemas.openxmlformats.org/markup-compatibility/2006">
              <mc:Choice xmlns:v="urn:schemas-microsoft-com:vml" Requires="v">
                <p:oleObj spid="_x0000_s12743" name="think-cell Slide" r:id="rId5" imgW="526" imgH="526" progId="TCLayout.ActiveDocument.1">
                  <p:embed/>
                </p:oleObj>
              </mc:Choice>
              <mc:Fallback>
                <p:oleObj name="think-cell Slide" r:id="rId5" imgW="526" imgH="526" progId="TCLayout.ActiveDocument.1">
                  <p:embed/>
                  <p:pic>
                    <p:nvPicPr>
                      <p:cNvPr id="3" name="Object 2" hidden="1">
                        <a:extLst>
                          <a:ext uri="{FF2B5EF4-FFF2-40B4-BE49-F238E27FC236}">
                            <a16:creationId xmlns:a16="http://schemas.microsoft.com/office/drawing/2014/main" id="{31BB7E17-76E5-470D-9B11-AE6B683267B8}"/>
                          </a:ext>
                        </a:extLst>
                      </p:cNvPr>
                      <p:cNvPicPr/>
                      <p:nvPr/>
                    </p:nvPicPr>
                    <p:blipFill>
                      <a:blip r:embed="rId6"/>
                      <a:stretch>
                        <a:fillRect/>
                      </a:stretch>
                    </p:blipFill>
                    <p:spPr>
                      <a:xfrm>
                        <a:off x="2119" y="1592"/>
                        <a:ext cx="2115" cy="1587"/>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64D142A5-80D6-4E09-BB9E-D526F0A6FA92}"/>
              </a:ext>
            </a:extLst>
          </p:cNvPr>
          <p:cNvSpPr/>
          <p:nvPr userDrawn="1">
            <p:custDataLst>
              <p:tags r:id="rId3"/>
            </p:custDataLst>
          </p:nvPr>
        </p:nvSpPr>
        <p:spPr>
          <a:xfrm>
            <a:off x="1" y="0"/>
            <a:ext cx="158710" cy="158750"/>
          </a:xfrm>
          <a:prstGeom prst="rect">
            <a:avLst/>
          </a:prstGeom>
          <a:solidFill>
            <a:schemeClr val="accent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1500" b="0" i="0" baseline="0">
              <a:solidFill>
                <a:schemeClr val="tx1"/>
              </a:solidFill>
              <a:latin typeface="Arial" panose="020B0604020202020204" pitchFamily="34" charset="0"/>
              <a:ea typeface="+mj-ea"/>
              <a:cs typeface="+mj-cs"/>
              <a:sym typeface="Arial" panose="020B0604020202020204" pitchFamily="34" charset="0"/>
            </a:endParaRPr>
          </a:p>
        </p:txBody>
      </p:sp>
      <p:sp>
        <p:nvSpPr>
          <p:cNvPr id="2" name="Title 1">
            <a:extLst>
              <a:ext uri="{FF2B5EF4-FFF2-40B4-BE49-F238E27FC236}">
                <a16:creationId xmlns:a16="http://schemas.microsoft.com/office/drawing/2014/main" id="{FA862C8D-7EC3-4372-B019-BE9E166683AE}"/>
              </a:ext>
            </a:extLst>
          </p:cNvPr>
          <p:cNvSpPr>
            <a:spLocks noGrp="1"/>
          </p:cNvSpPr>
          <p:nvPr>
            <p:ph type="title"/>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AF0E43C-9B83-4ECA-9E20-941D4093A47A}"/>
              </a:ext>
            </a:extLst>
          </p:cNvPr>
          <p:cNvSpPr>
            <a:spLocks noGrp="1"/>
          </p:cNvSpPr>
          <p:nvPr>
            <p:ph type="ftr" sz="quarter" idx="3"/>
          </p:nvPr>
        </p:nvSpPr>
        <p:spPr>
          <a:xfrm>
            <a:off x="750459" y="6479114"/>
            <a:ext cx="5713511" cy="206375"/>
          </a:xfrm>
          <a:prstGeom prst="rect">
            <a:avLst/>
          </a:prstGeom>
        </p:spPr>
        <p:txBody>
          <a:bodyPr vert="horz" lIns="0" tIns="0" rIns="0" bIns="0" rtlCol="0" anchor="ctr" anchorCtr="0"/>
          <a:lstStyle>
            <a:lvl1pPr algn="l">
              <a:defRPr sz="1000">
                <a:solidFill>
                  <a:schemeClr val="bg1">
                    <a:lumMod val="65000"/>
                  </a:schemeClr>
                </a:solidFill>
                <a:latin typeface="+mn-lt"/>
              </a:defRPr>
            </a:lvl1pPr>
          </a:lstStyle>
          <a:p>
            <a:r>
              <a:rPr lang="en-US"/>
              <a:t>Copyright © 2019 Ameren &amp; Accenture. All rights reserved.</a:t>
            </a:r>
          </a:p>
        </p:txBody>
      </p:sp>
    </p:spTree>
    <p:extLst>
      <p:ext uri="{BB962C8B-B14F-4D97-AF65-F5344CB8AC3E}">
        <p14:creationId xmlns:p14="http://schemas.microsoft.com/office/powerpoint/2010/main" val="25495277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mall Right Story">
  <p:cSld name="Small Right Story">
    <p:spTree>
      <p:nvGrpSpPr>
        <p:cNvPr id="1" name="Shape 6311"/>
        <p:cNvGrpSpPr/>
        <p:nvPr/>
      </p:nvGrpSpPr>
      <p:grpSpPr>
        <a:xfrm>
          <a:off x="0" y="0"/>
          <a:ext cx="0" cy="0"/>
          <a:chOff x="0" y="0"/>
          <a:chExt cx="0" cy="0"/>
        </a:xfrm>
      </p:grpSpPr>
      <p:sp>
        <p:nvSpPr>
          <p:cNvPr id="6312" name="Google Shape;6312;p774"/>
          <p:cNvSpPr>
            <a:spLocks noGrp="1"/>
          </p:cNvSpPr>
          <p:nvPr>
            <p:ph type="pic" idx="2"/>
          </p:nvPr>
        </p:nvSpPr>
        <p:spPr>
          <a:xfrm>
            <a:off x="0" y="284018"/>
            <a:ext cx="12188825" cy="6289964"/>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313" name="Google Shape;6313;p774"/>
          <p:cNvSpPr>
            <a:spLocks noGrp="1"/>
          </p:cNvSpPr>
          <p:nvPr>
            <p:ph type="pic" idx="3"/>
          </p:nvPr>
        </p:nvSpPr>
        <p:spPr>
          <a:xfrm>
            <a:off x="6006599" y="1495833"/>
            <a:ext cx="6182226" cy="3478408"/>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8013789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asic - Title Only">
    <p:spTree>
      <p:nvGrpSpPr>
        <p:cNvPr id="1" name=""/>
        <p:cNvGrpSpPr/>
        <p:nvPr/>
      </p:nvGrpSpPr>
      <p:grpSpPr>
        <a:xfrm>
          <a:off x="0" y="0"/>
          <a:ext cx="0" cy="0"/>
          <a:chOff x="0" y="0"/>
          <a:chExt cx="0" cy="0"/>
        </a:xfrm>
      </p:grpSpPr>
      <p:sp>
        <p:nvSpPr>
          <p:cNvPr id="8" name="Text Placeholder 3"/>
          <p:cNvSpPr>
            <a:spLocks noGrp="1"/>
          </p:cNvSpPr>
          <p:nvPr>
            <p:ph type="body" sz="quarter" idx="16"/>
          </p:nvPr>
        </p:nvSpPr>
        <p:spPr>
          <a:xfrm>
            <a:off x="571503" y="1097179"/>
            <a:ext cx="11046141" cy="338554"/>
          </a:xfrm>
          <a:noFill/>
          <a:ln>
            <a:noFill/>
          </a:ln>
        </p:spPr>
        <p:txBody>
          <a:bodyPr vert="horz" wrap="square" lIns="0" tIns="0" rIns="0" bIns="0" numCol="1" rtlCol="0" anchor="t" anchorCtr="0" compatLnSpc="1">
            <a:prstTxWarp prst="textNoShape">
              <a:avLst/>
            </a:prstTxWarp>
            <a:spAutoFit/>
          </a:bodyPr>
          <a:lstStyle>
            <a:lvl1pPr>
              <a:lnSpc>
                <a:spcPct val="100000"/>
              </a:lnSpc>
              <a:defRPr lang="en-US" sz="2200" b="0" i="0" spc="0">
                <a:solidFill>
                  <a:schemeClr val="bg2"/>
                </a:solidFill>
                <a:latin typeface="+mj-lt"/>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a:t>Edit Master text styles</a:t>
            </a:r>
          </a:p>
        </p:txBody>
      </p:sp>
      <p:sp>
        <p:nvSpPr>
          <p:cNvPr id="10" name="Footer Placeholder 3">
            <a:extLst>
              <a:ext uri="{FF2B5EF4-FFF2-40B4-BE49-F238E27FC236}">
                <a16:creationId xmlns:a16="http://schemas.microsoft.com/office/drawing/2014/main" id="{AFEDF6FB-B42E-E84B-A6B7-91963BDAF4A3}"/>
              </a:ext>
            </a:extLst>
          </p:cNvPr>
          <p:cNvSpPr>
            <a:spLocks noGrp="1"/>
          </p:cNvSpPr>
          <p:nvPr>
            <p:ph type="ftr" sz="quarter" idx="3"/>
          </p:nvPr>
        </p:nvSpPr>
        <p:spPr>
          <a:xfrm>
            <a:off x="6094411" y="6571832"/>
            <a:ext cx="5507989" cy="213858"/>
          </a:xfrm>
          <a:prstGeom prst="rect">
            <a:avLst/>
          </a:prstGeom>
        </p:spPr>
        <p:txBody>
          <a:bodyPr vert="horz" lIns="0" tIns="0" rIns="0" bIns="0" rtlCol="0" anchor="b"/>
          <a:lstStyle>
            <a:lvl1pPr algn="r" fontAlgn="auto">
              <a:spcBef>
                <a:spcPts val="0"/>
              </a:spcBef>
              <a:spcAft>
                <a:spcPts val="0"/>
              </a:spcAft>
              <a:defRPr sz="1100" spc="0" dirty="0">
                <a:solidFill>
                  <a:schemeClr val="accent2"/>
                </a:solidFill>
                <a:latin typeface="+mn-lt"/>
                <a:ea typeface="+mn-ea"/>
                <a:cs typeface="+mn-cs"/>
              </a:defRPr>
            </a:lvl1pPr>
          </a:lstStyle>
          <a:p>
            <a:endParaRPr lang="en-US"/>
          </a:p>
        </p:txBody>
      </p:sp>
      <p:sp>
        <p:nvSpPr>
          <p:cNvPr id="2" name="Title 1">
            <a:extLst>
              <a:ext uri="{FF2B5EF4-FFF2-40B4-BE49-F238E27FC236}">
                <a16:creationId xmlns:a16="http://schemas.microsoft.com/office/drawing/2014/main" id="{2A81A782-6A71-4DAE-8F6E-60EFCDAD6A2B}"/>
              </a:ext>
            </a:extLst>
          </p:cNvPr>
          <p:cNvSpPr>
            <a:spLocks noGrp="1"/>
          </p:cNvSpPr>
          <p:nvPr>
            <p:ph type="title"/>
          </p:nvPr>
        </p:nvSpPr>
        <p:spPr>
          <a:xfrm>
            <a:off x="233196" y="476911"/>
            <a:ext cx="11722430" cy="492443"/>
          </a:xfrm>
        </p:spPr>
        <p:txBody>
          <a:bodyPr/>
          <a:lstStyle>
            <a:lvl1pPr>
              <a:defRPr sz="3200"/>
            </a:lvl1pPr>
          </a:lstStyle>
          <a:p>
            <a:r>
              <a:rPr lang="en-US"/>
              <a:t>Click to edit Master title style</a:t>
            </a:r>
            <a:endParaRPr lang="de-DE"/>
          </a:p>
        </p:txBody>
      </p:sp>
    </p:spTree>
    <p:extLst>
      <p:ext uri="{BB962C8B-B14F-4D97-AF65-F5344CB8AC3E}">
        <p14:creationId xmlns:p14="http://schemas.microsoft.com/office/powerpoint/2010/main" val="125946931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2119" y="1592"/>
          <a:ext cx="2115" cy="1587"/>
        </p:xfrm>
        <a:graphic>
          <a:graphicData uri="http://schemas.openxmlformats.org/presentationml/2006/ole">
            <mc:AlternateContent xmlns:mc="http://schemas.openxmlformats.org/markup-compatibility/2006">
              <mc:Choice xmlns:v="urn:schemas-microsoft-com:vml" Requires="v">
                <p:oleObj spid="_x0000_s3877" name="think-cell Slide" r:id="rId4" imgW="353" imgH="353" progId="TCLayout.ActiveDocument.1">
                  <p:embed/>
                </p:oleObj>
              </mc:Choice>
              <mc:Fallback>
                <p:oleObj name="think-cell Slide" r:id="rId4" imgW="353" imgH="353" progId="TCLayout.ActiveDocument.1">
                  <p:embed/>
                  <p:pic>
                    <p:nvPicPr>
                      <p:cNvPr id="3" name="Object 2" hidden="1"/>
                      <p:cNvPicPr/>
                      <p:nvPr/>
                    </p:nvPicPr>
                    <p:blipFill>
                      <a:blip r:embed="rId5"/>
                      <a:stretch>
                        <a:fillRect/>
                      </a:stretch>
                    </p:blipFill>
                    <p:spPr>
                      <a:xfrm>
                        <a:off x="2119" y="1592"/>
                        <a:ext cx="2115" cy="1587"/>
                      </a:xfrm>
                      <a:prstGeom prst="rect">
                        <a:avLst/>
                      </a:prstGeom>
                    </p:spPr>
                  </p:pic>
                </p:oleObj>
              </mc:Fallback>
            </mc:AlternateContent>
          </a:graphicData>
        </a:graphic>
      </p:graphicFrame>
      <p:sp>
        <p:nvSpPr>
          <p:cNvPr id="2" name="2. Slide Title"/>
          <p:cNvSpPr>
            <a:spLocks noGrp="1"/>
          </p:cNvSpPr>
          <p:nvPr>
            <p:ph type="title"/>
          </p:nvPr>
        </p:nvSpPr>
        <p:spPr bwMode="auto"/>
        <p:txBody>
          <a:bodyPr/>
          <a:lstStyle/>
          <a:p>
            <a:r>
              <a:rPr lang="en-US"/>
              <a:t>Click to edit Master title style</a:t>
            </a:r>
            <a:endParaRPr lang="x-none"/>
          </a:p>
        </p:txBody>
      </p:sp>
      <p:sp>
        <p:nvSpPr>
          <p:cNvPr id="5" name="doc id" hidden="1"/>
          <p:cNvSpPr>
            <a:spLocks noChangeArrowheads="1"/>
          </p:cNvSpPr>
          <p:nvPr/>
        </p:nvSpPr>
        <p:spPr bwMode="auto">
          <a:xfrm>
            <a:off x="10992616" y="51833"/>
            <a:ext cx="893919"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71312"/>
            <a:endParaRPr lang="x-none" sz="600" baseline="0">
              <a:solidFill>
                <a:srgbClr val="808080"/>
              </a:solidFill>
              <a:latin typeface="+mn-lt"/>
              <a:ea typeface="+mn-ea"/>
            </a:endParaRPr>
          </a:p>
        </p:txBody>
      </p:sp>
    </p:spTree>
    <p:extLst>
      <p:ext uri="{BB962C8B-B14F-4D97-AF65-F5344CB8AC3E}">
        <p14:creationId xmlns:p14="http://schemas.microsoft.com/office/powerpoint/2010/main" val="953090860"/>
      </p:ext>
    </p:extLst>
  </p:cSld>
  <p:clrMapOvr>
    <a:masterClrMapping/>
  </p:clrMapOvr>
  <p:extLst>
    <p:ext uri="{DCECCB84-F9BA-43D5-87BE-67443E8EF086}">
      <p15:sldGuideLst xmlns:p15="http://schemas.microsoft.com/office/powerpoint/2012/main">
        <p15:guide id="1" pos="5617">
          <p15:clr>
            <a:srgbClr val="F26B43"/>
          </p15:clr>
        </p15:guide>
        <p15:guide id="2" pos="76">
          <p15:clr>
            <a:srgbClr val="F26B43"/>
          </p15:clr>
        </p15:guide>
        <p15:guide id="3" orient="horz" pos="583">
          <p15:clr>
            <a:srgbClr val="F26B43"/>
          </p15:clr>
        </p15:guide>
        <p15:guide id="4" orient="horz" pos="3990">
          <p15:clr>
            <a:srgbClr val="F26B43"/>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206066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1BB7E17-76E5-470D-9B11-AE6B683267B8}"/>
              </a:ext>
            </a:extLst>
          </p:cNvPr>
          <p:cNvGraphicFramePr>
            <a:graphicFrameLocks noChangeAspect="1"/>
          </p:cNvGraphicFramePr>
          <p:nvPr>
            <p:custDataLst>
              <p:tags r:id="rId2"/>
            </p:custDataLst>
          </p:nvPr>
        </p:nvGraphicFramePr>
        <p:xfrm>
          <a:off x="2119" y="1592"/>
          <a:ext cx="2115" cy="1587"/>
        </p:xfrm>
        <a:graphic>
          <a:graphicData uri="http://schemas.openxmlformats.org/presentationml/2006/ole">
            <mc:AlternateContent xmlns:mc="http://schemas.openxmlformats.org/markup-compatibility/2006">
              <mc:Choice xmlns:v="urn:schemas-microsoft-com:vml" Requires="v">
                <p:oleObj spid="_x0000_s4901" name="think-cell Slide" r:id="rId5" imgW="526" imgH="526" progId="TCLayout.ActiveDocument.1">
                  <p:embed/>
                </p:oleObj>
              </mc:Choice>
              <mc:Fallback>
                <p:oleObj name="think-cell Slide" r:id="rId5" imgW="526" imgH="526" progId="TCLayout.ActiveDocument.1">
                  <p:embed/>
                  <p:pic>
                    <p:nvPicPr>
                      <p:cNvPr id="3" name="Object 2" hidden="1">
                        <a:extLst>
                          <a:ext uri="{FF2B5EF4-FFF2-40B4-BE49-F238E27FC236}">
                            <a16:creationId xmlns:a16="http://schemas.microsoft.com/office/drawing/2014/main" id="{31BB7E17-76E5-470D-9B11-AE6B683267B8}"/>
                          </a:ext>
                        </a:extLst>
                      </p:cNvPr>
                      <p:cNvPicPr/>
                      <p:nvPr/>
                    </p:nvPicPr>
                    <p:blipFill>
                      <a:blip r:embed="rId6"/>
                      <a:stretch>
                        <a:fillRect/>
                      </a:stretch>
                    </p:blipFill>
                    <p:spPr>
                      <a:xfrm>
                        <a:off x="2119" y="1592"/>
                        <a:ext cx="2115" cy="1587"/>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64D142A5-80D6-4E09-BB9E-D526F0A6FA92}"/>
              </a:ext>
            </a:extLst>
          </p:cNvPr>
          <p:cNvSpPr/>
          <p:nvPr userDrawn="1">
            <p:custDataLst>
              <p:tags r:id="rId3"/>
            </p:custDataLst>
          </p:nvPr>
        </p:nvSpPr>
        <p:spPr>
          <a:xfrm>
            <a:off x="1" y="0"/>
            <a:ext cx="158710" cy="158750"/>
          </a:xfrm>
          <a:prstGeom prst="rect">
            <a:avLst/>
          </a:prstGeom>
          <a:solidFill>
            <a:schemeClr val="accent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1500" b="0" i="0" baseline="0">
              <a:solidFill>
                <a:schemeClr val="tx1"/>
              </a:solidFill>
              <a:latin typeface="Arial" panose="020B0604020202020204" pitchFamily="34" charset="0"/>
              <a:ea typeface="+mj-ea"/>
              <a:cs typeface="+mj-cs"/>
              <a:sym typeface="Arial" panose="020B0604020202020204" pitchFamily="34" charset="0"/>
            </a:endParaRPr>
          </a:p>
        </p:txBody>
      </p:sp>
      <p:sp>
        <p:nvSpPr>
          <p:cNvPr id="2" name="Title 1">
            <a:extLst>
              <a:ext uri="{FF2B5EF4-FFF2-40B4-BE49-F238E27FC236}">
                <a16:creationId xmlns:a16="http://schemas.microsoft.com/office/drawing/2014/main" id="{FA862C8D-7EC3-4372-B019-BE9E166683A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63834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E99F811C-C392-4FBE-AA40-B244BD271D9C}"/>
              </a:ext>
            </a:extLst>
          </p:cNvPr>
          <p:cNvSpPr>
            <a:spLocks noGrp="1"/>
          </p:cNvSpPr>
          <p:nvPr>
            <p:ph type="title"/>
          </p:nvPr>
        </p:nvSpPr>
        <p:spPr>
          <a:xfrm>
            <a:off x="364370" y="320703"/>
            <a:ext cx="11427023" cy="371479"/>
          </a:xfrm>
        </p:spPr>
        <p:txBody>
          <a:bodyPr tIns="0" anchor="t">
            <a:noAutofit/>
          </a:bodyPr>
          <a:lstStyle>
            <a:lvl1pPr algn="l" defTabSz="912174" rtl="0" eaLnBrk="0" fontAlgn="base" hangingPunct="0">
              <a:lnSpc>
                <a:spcPct val="85000"/>
              </a:lnSpc>
              <a:spcBef>
                <a:spcPct val="0"/>
              </a:spcBef>
              <a:spcAft>
                <a:spcPct val="0"/>
              </a:spcAft>
              <a:defRPr lang="en-CA" sz="2797" b="0" kern="1200" cap="all" dirty="0">
                <a:solidFill>
                  <a:schemeClr val="accent3">
                    <a:lumMod val="75000"/>
                  </a:schemeClr>
                </a:solidFill>
                <a:latin typeface="Arial Black" panose="020B0A04020102020204" pitchFamily="34" charset="0"/>
                <a:ea typeface="+mj-ea"/>
                <a:cs typeface="+mj-cs"/>
              </a:defRPr>
            </a:lvl1pPr>
          </a:lstStyle>
          <a:p>
            <a:r>
              <a:rPr lang="en-US"/>
              <a:t>Click to edit Master title style</a:t>
            </a:r>
            <a:endParaRPr lang="en-CA"/>
          </a:p>
        </p:txBody>
      </p:sp>
      <p:sp>
        <p:nvSpPr>
          <p:cNvPr id="6" name="Text Placeholder 2">
            <a:extLst>
              <a:ext uri="{FF2B5EF4-FFF2-40B4-BE49-F238E27FC236}">
                <a16:creationId xmlns:a16="http://schemas.microsoft.com/office/drawing/2014/main" id="{A71D68A2-E77D-4E1D-9002-07459A38C463}"/>
              </a:ext>
            </a:extLst>
          </p:cNvPr>
          <p:cNvSpPr>
            <a:spLocks noGrp="1"/>
          </p:cNvSpPr>
          <p:nvPr>
            <p:ph type="body" sz="quarter" idx="13"/>
          </p:nvPr>
        </p:nvSpPr>
        <p:spPr>
          <a:xfrm>
            <a:off x="364372" y="692181"/>
            <a:ext cx="11443555" cy="376237"/>
          </a:xfrm>
        </p:spPr>
        <p:txBody>
          <a:bodyPr tIns="0" bIns="0">
            <a:noAutofit/>
          </a:bodyPr>
          <a:lstStyle>
            <a:lvl1pPr marL="0" indent="0">
              <a:lnSpc>
                <a:spcPct val="100000"/>
              </a:lnSpc>
              <a:buFontTx/>
              <a:buNone/>
              <a:defRPr lang="en-US" sz="1997" b="0" kern="1200" dirty="0">
                <a:solidFill>
                  <a:schemeClr val="tx1">
                    <a:lumMod val="65000"/>
                    <a:lumOff val="35000"/>
                  </a:schemeClr>
                </a:solidFill>
                <a:latin typeface="+mn-lt"/>
                <a:ea typeface="+mn-ea"/>
                <a:cs typeface="+mn-cs"/>
              </a:defRPr>
            </a:lvl1pPr>
          </a:lstStyle>
          <a:p>
            <a:pPr marL="0" lvl="0" indent="0" algn="l" defTabSz="912174" rtl="0" eaLnBrk="0" fontAlgn="base" hangingPunct="0">
              <a:lnSpc>
                <a:spcPct val="100000"/>
              </a:lnSpc>
              <a:spcBef>
                <a:spcPct val="0"/>
              </a:spcBef>
              <a:spcAft>
                <a:spcPts val="1200"/>
              </a:spcAft>
              <a:buFontTx/>
              <a:buNone/>
            </a:pPr>
            <a:r>
              <a:rPr lang="en-US"/>
              <a:t>Edit Master text styles</a:t>
            </a:r>
          </a:p>
        </p:txBody>
      </p:sp>
    </p:spTree>
    <p:extLst>
      <p:ext uri="{BB962C8B-B14F-4D97-AF65-F5344CB8AC3E}">
        <p14:creationId xmlns:p14="http://schemas.microsoft.com/office/powerpoint/2010/main" val="2448442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2123" y="1599"/>
          <a:ext cx="2115" cy="1587"/>
        </p:xfrm>
        <a:graphic>
          <a:graphicData uri="http://schemas.openxmlformats.org/presentationml/2006/ole">
            <mc:AlternateContent xmlns:mc="http://schemas.openxmlformats.org/markup-compatibility/2006">
              <mc:Choice xmlns:v="urn:schemas-microsoft-com:vml" Requires="v">
                <p:oleObj spid="_x0000_s13329" name="think-cell Slide" r:id="rId4" imgW="353" imgH="353" progId="TCLayout.ActiveDocument.1">
                  <p:embed/>
                </p:oleObj>
              </mc:Choice>
              <mc:Fallback>
                <p:oleObj name="think-cell Slide" r:id="rId4" imgW="353" imgH="353" progId="TCLayout.ActiveDocument.1">
                  <p:embed/>
                  <p:pic>
                    <p:nvPicPr>
                      <p:cNvPr id="3" name="Object 2" hidden="1"/>
                      <p:cNvPicPr/>
                      <p:nvPr/>
                    </p:nvPicPr>
                    <p:blipFill>
                      <a:blip r:embed="rId5"/>
                      <a:stretch>
                        <a:fillRect/>
                      </a:stretch>
                    </p:blipFill>
                    <p:spPr>
                      <a:xfrm>
                        <a:off x="2123" y="1599"/>
                        <a:ext cx="2115" cy="1587"/>
                      </a:xfrm>
                      <a:prstGeom prst="rect">
                        <a:avLst/>
                      </a:prstGeom>
                    </p:spPr>
                  </p:pic>
                </p:oleObj>
              </mc:Fallback>
            </mc:AlternateContent>
          </a:graphicData>
        </a:graphic>
      </p:graphicFrame>
      <p:sp>
        <p:nvSpPr>
          <p:cNvPr id="5" name="doc id" hidden="1"/>
          <p:cNvSpPr>
            <a:spLocks noChangeArrowheads="1"/>
          </p:cNvSpPr>
          <p:nvPr/>
        </p:nvSpPr>
        <p:spPr bwMode="auto">
          <a:xfrm>
            <a:off x="10992617" y="51836"/>
            <a:ext cx="893919"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503457"/>
            <a:endParaRPr lang="x-none" sz="451" baseline="0">
              <a:solidFill>
                <a:srgbClr val="808080"/>
              </a:solidFill>
              <a:latin typeface="+mn-lt"/>
              <a:ea typeface="+mn-ea"/>
            </a:endParaRPr>
          </a:p>
        </p:txBody>
      </p:sp>
      <p:sp>
        <p:nvSpPr>
          <p:cNvPr id="10" name="Footer Placeholder 4">
            <a:extLst>
              <a:ext uri="{FF2B5EF4-FFF2-40B4-BE49-F238E27FC236}">
                <a16:creationId xmlns:a16="http://schemas.microsoft.com/office/drawing/2014/main" id="{661CABE5-847E-45EA-A22C-837B2F1CECD3}"/>
              </a:ext>
            </a:extLst>
          </p:cNvPr>
          <p:cNvSpPr>
            <a:spLocks noGrp="1"/>
          </p:cNvSpPr>
          <p:nvPr>
            <p:ph type="ftr" sz="quarter" idx="3"/>
          </p:nvPr>
        </p:nvSpPr>
        <p:spPr>
          <a:xfrm>
            <a:off x="6475318" y="6524166"/>
            <a:ext cx="5713511" cy="206375"/>
          </a:xfrm>
          <a:prstGeom prst="rect">
            <a:avLst/>
          </a:prstGeom>
        </p:spPr>
        <p:txBody>
          <a:bodyPr vert="horz" lIns="0" tIns="0" rIns="0" bIns="0" rtlCol="0" anchor="ctr" anchorCtr="0"/>
          <a:lstStyle>
            <a:lvl1pPr algn="r">
              <a:defRPr sz="752">
                <a:solidFill>
                  <a:schemeClr val="bg1">
                    <a:lumMod val="65000"/>
                  </a:schemeClr>
                </a:solidFill>
                <a:latin typeface="+mn-lt"/>
              </a:defRPr>
            </a:lvl1pPr>
          </a:lstStyle>
          <a:p>
            <a:r>
              <a:rPr lang="en-US"/>
              <a:t>Copyright © 2019 Ameren &amp; Accenture. All rights reserved.</a:t>
            </a:r>
          </a:p>
        </p:txBody>
      </p:sp>
    </p:spTree>
    <p:extLst>
      <p:ext uri="{BB962C8B-B14F-4D97-AF65-F5344CB8AC3E}">
        <p14:creationId xmlns:p14="http://schemas.microsoft.com/office/powerpoint/2010/main" val="61671146"/>
      </p:ext>
    </p:extLst>
  </p:cSld>
  <p:clrMapOvr>
    <a:masterClrMapping/>
  </p:clrMapOvr>
  <p:extLst mod="1">
    <p:ext uri="{DCECCB84-F9BA-43D5-87BE-67443E8EF086}">
      <p15:sldGuideLst xmlns:p15="http://schemas.microsoft.com/office/powerpoint/2012/main">
        <p15:guide id="1" pos="7488">
          <p15:clr>
            <a:srgbClr val="F26B43"/>
          </p15:clr>
        </p15:guide>
        <p15:guide id="2" pos="101">
          <p15:clr>
            <a:srgbClr val="F26B43"/>
          </p15:clr>
        </p15:guide>
        <p15:guide id="3" orient="horz" pos="583">
          <p15:clr>
            <a:srgbClr val="F26B43"/>
          </p15:clr>
        </p15:guide>
        <p15:guide id="4" orient="horz" pos="3990">
          <p15:clr>
            <a:srgbClr val="F26B43"/>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
    <p:bg bwMode="ltGray">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2163" y="1625"/>
          <a:ext cx="2158" cy="1619"/>
        </p:xfrm>
        <a:graphic>
          <a:graphicData uri="http://schemas.openxmlformats.org/presentationml/2006/ole">
            <mc:AlternateContent xmlns:mc="http://schemas.openxmlformats.org/markup-compatibility/2006">
              <mc:Choice xmlns:v="urn:schemas-microsoft-com:vml" Requires="v">
                <p:oleObj spid="_x0000_s6949"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2163" y="1625"/>
                        <a:ext cx="2158" cy="1619"/>
                      </a:xfrm>
                      <a:prstGeom prst="rect">
                        <a:avLst/>
                      </a:prstGeom>
                    </p:spPr>
                  </p:pic>
                </p:oleObj>
              </mc:Fallback>
            </mc:AlternateContent>
          </a:graphicData>
        </a:graphic>
      </p:graphicFrame>
      <p:sp>
        <p:nvSpPr>
          <p:cNvPr id="10" name="Rectangle 9"/>
          <p:cNvSpPr/>
          <p:nvPr/>
        </p:nvSpPr>
        <p:spPr bwMode="ltGray">
          <a:xfrm>
            <a:off x="0" y="0"/>
            <a:ext cx="12188825" cy="182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Rectangle 10"/>
          <p:cNvSpPr/>
          <p:nvPr/>
        </p:nvSpPr>
        <p:spPr bwMode="ltGray">
          <a:xfrm>
            <a:off x="0" y="6697167"/>
            <a:ext cx="12188825" cy="1828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314" name="Title"/>
          <p:cNvSpPr>
            <a:spLocks noGrp="1" noChangeArrowheads="1"/>
          </p:cNvSpPr>
          <p:nvPr>
            <p:ph type="ctrTitle"/>
          </p:nvPr>
        </p:nvSpPr>
        <p:spPr>
          <a:xfrm>
            <a:off x="688512" y="787234"/>
            <a:ext cx="10811807" cy="369332"/>
          </a:xfrm>
          <a:prstGeom prst="rect">
            <a:avLst/>
          </a:prstGeom>
        </p:spPr>
        <p:txBody>
          <a:bodyPr wrap="square">
            <a:spAutoFit/>
          </a:bodyPr>
          <a:lstStyle>
            <a:lvl1pPr algn="ctr">
              <a:defRPr lang="x-none" sz="2399" b="1" baseline="0">
                <a:solidFill>
                  <a:schemeClr val="accent4"/>
                </a:solidFill>
                <a:latin typeface="+mj-lt"/>
                <a:ea typeface="+mj-ea"/>
              </a:defRPr>
            </a:lvl1pPr>
          </a:lstStyle>
          <a:p>
            <a:pPr lvl="0" latinLnBrk="0"/>
            <a:r>
              <a:rPr lang="en-US" noProof="0"/>
              <a:t>Click to edit Master title style</a:t>
            </a:r>
            <a:endParaRPr lang="x-none" noProof="0"/>
          </a:p>
        </p:txBody>
      </p:sp>
      <p:sp>
        <p:nvSpPr>
          <p:cNvPr id="13315" name="Subtitle"/>
          <p:cNvSpPr>
            <a:spLocks noGrp="1" noChangeArrowheads="1"/>
          </p:cNvSpPr>
          <p:nvPr>
            <p:ph type="subTitle" idx="1"/>
          </p:nvPr>
        </p:nvSpPr>
        <p:spPr>
          <a:xfrm>
            <a:off x="688512" y="2081719"/>
            <a:ext cx="10811807" cy="161583"/>
          </a:xfrm>
          <a:prstGeom prst="rect">
            <a:avLst/>
          </a:prstGeom>
        </p:spPr>
        <p:txBody>
          <a:bodyPr wrap="square">
            <a:spAutoFit/>
          </a:bodyPr>
          <a:lstStyle>
            <a:lvl1pPr algn="ctr">
              <a:defRPr lang="x-none" sz="1050" cap="none" baseline="0">
                <a:solidFill>
                  <a:schemeClr val="accent6"/>
                </a:solidFill>
                <a:latin typeface="+mn-lt"/>
                <a:ea typeface="+mn-ea"/>
              </a:defRPr>
            </a:lvl1pPr>
          </a:lstStyle>
          <a:p>
            <a:pPr lvl="0" latinLnBrk="0"/>
            <a:r>
              <a:rPr lang="en-US" noProof="0"/>
              <a:t>Click to edit Master subtitle style</a:t>
            </a:r>
            <a:endParaRPr lang="x-none" noProof="0"/>
          </a:p>
        </p:txBody>
      </p:sp>
      <p:sp>
        <p:nvSpPr>
          <p:cNvPr id="57" name="Document type" hidden="1"/>
          <p:cNvSpPr txBox="1">
            <a:spLocks noChangeArrowheads="1"/>
          </p:cNvSpPr>
          <p:nvPr/>
        </p:nvSpPr>
        <p:spPr bwMode="gray">
          <a:xfrm>
            <a:off x="1856441" y="4915044"/>
            <a:ext cx="8475944" cy="161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ctr" eaLnBrk="1" hangingPunct="1">
              <a:defRPr lang="x-none"/>
            </a:pPr>
            <a:r>
              <a:rPr lang="x-none" sz="1050" baseline="0">
                <a:solidFill>
                  <a:schemeClr val="accent6"/>
                </a:solidFill>
                <a:latin typeface="+mn-lt"/>
              </a:rPr>
              <a:t>Document type | Date</a:t>
            </a:r>
          </a:p>
        </p:txBody>
      </p:sp>
      <p:sp>
        <p:nvSpPr>
          <p:cNvPr id="5" name="doc id"/>
          <p:cNvSpPr txBox="1">
            <a:spLocks noChangeArrowheads="1"/>
          </p:cNvSpPr>
          <p:nvPr/>
        </p:nvSpPr>
        <p:spPr bwMode="white">
          <a:xfrm>
            <a:off x="11484920" y="37255"/>
            <a:ext cx="401615"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r" eaLnBrk="1" hangingPunct="1">
              <a:defRPr lang="x-none"/>
            </a:pPr>
            <a:endParaRPr lang="x-none" sz="600" baseline="0">
              <a:solidFill>
                <a:srgbClr val="FFFFFF"/>
              </a:solidFill>
              <a:latin typeface="+mn-lt"/>
            </a:endParaRPr>
          </a:p>
        </p:txBody>
      </p:sp>
      <p:sp>
        <p:nvSpPr>
          <p:cNvPr id="14" name="Working Draft Text" hidden="1"/>
          <p:cNvSpPr txBox="1">
            <a:spLocks noChangeArrowheads="1"/>
          </p:cNvSpPr>
          <p:nvPr/>
        </p:nvSpPr>
        <p:spPr bwMode="black">
          <a:xfrm>
            <a:off x="4197015" y="247491"/>
            <a:ext cx="3794796" cy="9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ctr" eaLnBrk="1" hangingPunct="1">
              <a:defRPr lang="x-none"/>
            </a:pPr>
            <a:r>
              <a:rPr lang="x-none" sz="600" b="1" baseline="0">
                <a:solidFill>
                  <a:schemeClr val="tx1"/>
                </a:solidFill>
                <a:latin typeface="+mn-lt"/>
              </a:rPr>
              <a:t>WORKING DRAFT</a:t>
            </a:r>
          </a:p>
        </p:txBody>
      </p:sp>
      <p:sp>
        <p:nvSpPr>
          <p:cNvPr id="15" name="Working Draft" hidden="1"/>
          <p:cNvSpPr txBox="1">
            <a:spLocks noChangeArrowheads="1"/>
          </p:cNvSpPr>
          <p:nvPr/>
        </p:nvSpPr>
        <p:spPr bwMode="black">
          <a:xfrm>
            <a:off x="4197015" y="373098"/>
            <a:ext cx="3794796" cy="12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o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ctr" eaLnBrk="1" hangingPunct="1">
              <a:defRPr lang="x-none"/>
            </a:pPr>
            <a:r>
              <a:rPr lang="en-US" sz="600" baseline="0">
                <a:solidFill>
                  <a:schemeClr val="tx1"/>
                </a:solidFill>
                <a:latin typeface="+mn-lt"/>
              </a:rPr>
              <a:t>Last Modified 11/29/2018 11:17 AM Central Standard Time</a:t>
            </a:r>
            <a:endParaRPr lang="x-none" sz="600" baseline="0">
              <a:solidFill>
                <a:schemeClr val="tx1"/>
              </a:solidFill>
              <a:latin typeface="+mn-lt"/>
            </a:endParaRPr>
          </a:p>
        </p:txBody>
      </p:sp>
      <p:sp>
        <p:nvSpPr>
          <p:cNvPr id="16" name="Printed" hidden="1"/>
          <p:cNvSpPr txBox="1">
            <a:spLocks noChangeArrowheads="1"/>
          </p:cNvSpPr>
          <p:nvPr/>
        </p:nvSpPr>
        <p:spPr bwMode="black">
          <a:xfrm>
            <a:off x="4197015" y="498710"/>
            <a:ext cx="3794796" cy="12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o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ctr" eaLnBrk="1" hangingPunct="1">
              <a:defRPr lang="x-none"/>
            </a:pPr>
            <a:r>
              <a:rPr lang="en-US" sz="600" baseline="0">
                <a:solidFill>
                  <a:schemeClr val="tx1"/>
                </a:solidFill>
                <a:latin typeface="+mn-lt"/>
              </a:rPr>
              <a:t>Printed 11/8/2018 5:02 PM Central Standard Time</a:t>
            </a:r>
            <a:endParaRPr lang="x-none" sz="600" baseline="0">
              <a:solidFill>
                <a:schemeClr val="tx1"/>
              </a:solidFill>
              <a:latin typeface="+mn-lt"/>
            </a:endParaRPr>
          </a:p>
        </p:txBody>
      </p:sp>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ltGray">
          <a:xfrm>
            <a:off x="8360881" y="5579538"/>
            <a:ext cx="3288139" cy="808073"/>
          </a:xfrm>
          <a:prstGeom prst="rect">
            <a:avLst/>
          </a:prstGeom>
          <a:noFill/>
          <a:ln>
            <a:noFill/>
          </a:ln>
        </p:spPr>
      </p:pic>
      <p:grpSp>
        <p:nvGrpSpPr>
          <p:cNvPr id="7" name="Group 6"/>
          <p:cNvGrpSpPr/>
          <p:nvPr/>
        </p:nvGrpSpPr>
        <p:grpSpPr>
          <a:xfrm>
            <a:off x="3148780" y="2514600"/>
            <a:ext cx="5891265" cy="1828800"/>
            <a:chOff x="2362200" y="2514600"/>
            <a:chExt cx="4419600" cy="1828800"/>
          </a:xfrm>
        </p:grpSpPr>
        <p:pic>
          <p:nvPicPr>
            <p:cNvPr id="2" name="Picture 1"/>
            <p:cNvPicPr>
              <a:picLocks noChangeAspect="1"/>
            </p:cNvPicPr>
            <p:nvPr userDrawn="1"/>
          </p:nvPicPr>
          <p:blipFill>
            <a:blip r:embed="rId7"/>
            <a:stretch>
              <a:fillRect/>
            </a:stretch>
          </p:blipFill>
          <p:spPr>
            <a:xfrm>
              <a:off x="2362200" y="2514600"/>
              <a:ext cx="1371600" cy="1828800"/>
            </a:xfrm>
            <a:prstGeom prst="rect">
              <a:avLst/>
            </a:prstGeom>
          </p:spPr>
        </p:pic>
        <p:pic>
          <p:nvPicPr>
            <p:cNvPr id="4" name="Picture 3"/>
            <p:cNvPicPr>
              <a:picLocks noChangeAspect="1"/>
            </p:cNvPicPr>
            <p:nvPr userDrawn="1"/>
          </p:nvPicPr>
          <p:blipFill>
            <a:blip r:embed="rId8"/>
            <a:stretch>
              <a:fillRect/>
            </a:stretch>
          </p:blipFill>
          <p:spPr>
            <a:xfrm>
              <a:off x="3886200" y="2514600"/>
              <a:ext cx="1371600" cy="1828800"/>
            </a:xfrm>
            <a:prstGeom prst="rect">
              <a:avLst/>
            </a:prstGeom>
          </p:spPr>
        </p:pic>
        <p:pic>
          <p:nvPicPr>
            <p:cNvPr id="6" name="Picture 5"/>
            <p:cNvPicPr>
              <a:picLocks noChangeAspect="1"/>
            </p:cNvPicPr>
            <p:nvPr userDrawn="1"/>
          </p:nvPicPr>
          <p:blipFill>
            <a:blip r:embed="rId9"/>
            <a:stretch>
              <a:fillRect/>
            </a:stretch>
          </p:blipFill>
          <p:spPr>
            <a:xfrm>
              <a:off x="5410200" y="2514600"/>
              <a:ext cx="1371600" cy="1828800"/>
            </a:xfrm>
            <a:prstGeom prst="rect">
              <a:avLst/>
            </a:prstGeom>
          </p:spPr>
        </p:pic>
      </p:grpSp>
    </p:spTree>
    <p:extLst>
      <p:ext uri="{BB962C8B-B14F-4D97-AF65-F5344CB8AC3E}">
        <p14:creationId xmlns:p14="http://schemas.microsoft.com/office/powerpoint/2010/main" val="3922449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2119" y="1592"/>
          <a:ext cx="2115" cy="1587"/>
        </p:xfrm>
        <a:graphic>
          <a:graphicData uri="http://schemas.openxmlformats.org/presentationml/2006/ole">
            <mc:AlternateContent xmlns:mc="http://schemas.openxmlformats.org/markup-compatibility/2006">
              <mc:Choice xmlns:v="urn:schemas-microsoft-com:vml" Requires="v">
                <p:oleObj spid="_x0000_s7973" name="think-cell Slide" r:id="rId4" imgW="353" imgH="353" progId="TCLayout.ActiveDocument.1">
                  <p:embed/>
                </p:oleObj>
              </mc:Choice>
              <mc:Fallback>
                <p:oleObj name="think-cell Slide" r:id="rId4" imgW="353" imgH="353" progId="TCLayout.ActiveDocument.1">
                  <p:embed/>
                  <p:pic>
                    <p:nvPicPr>
                      <p:cNvPr id="3" name="Object 2" hidden="1"/>
                      <p:cNvPicPr/>
                      <p:nvPr/>
                    </p:nvPicPr>
                    <p:blipFill>
                      <a:blip r:embed="rId5"/>
                      <a:stretch>
                        <a:fillRect/>
                      </a:stretch>
                    </p:blipFill>
                    <p:spPr>
                      <a:xfrm>
                        <a:off x="2119" y="1592"/>
                        <a:ext cx="2115" cy="1587"/>
                      </a:xfrm>
                      <a:prstGeom prst="rect">
                        <a:avLst/>
                      </a:prstGeom>
                    </p:spPr>
                  </p:pic>
                </p:oleObj>
              </mc:Fallback>
            </mc:AlternateContent>
          </a:graphicData>
        </a:graphic>
      </p:graphicFrame>
      <p:sp>
        <p:nvSpPr>
          <p:cNvPr id="2" name="2. Slide Title"/>
          <p:cNvSpPr>
            <a:spLocks noGrp="1"/>
          </p:cNvSpPr>
          <p:nvPr>
            <p:ph type="title"/>
          </p:nvPr>
        </p:nvSpPr>
        <p:spPr bwMode="auto"/>
        <p:txBody>
          <a:bodyPr/>
          <a:lstStyle/>
          <a:p>
            <a:r>
              <a:rPr lang="en-US"/>
              <a:t>Click to edit Master title style</a:t>
            </a:r>
            <a:endParaRPr lang="x-none"/>
          </a:p>
        </p:txBody>
      </p:sp>
      <p:sp>
        <p:nvSpPr>
          <p:cNvPr id="5" name="doc id" hidden="1"/>
          <p:cNvSpPr>
            <a:spLocks noChangeArrowheads="1"/>
          </p:cNvSpPr>
          <p:nvPr/>
        </p:nvSpPr>
        <p:spPr bwMode="auto">
          <a:xfrm>
            <a:off x="10992616" y="51833"/>
            <a:ext cx="893919"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71312"/>
            <a:endParaRPr lang="x-none" sz="600" baseline="0">
              <a:solidFill>
                <a:srgbClr val="808080"/>
              </a:solidFill>
              <a:latin typeface="+mn-lt"/>
              <a:ea typeface="+mn-ea"/>
            </a:endParaRPr>
          </a:p>
        </p:txBody>
      </p:sp>
    </p:spTree>
    <p:extLst>
      <p:ext uri="{BB962C8B-B14F-4D97-AF65-F5344CB8AC3E}">
        <p14:creationId xmlns:p14="http://schemas.microsoft.com/office/powerpoint/2010/main" val="3881556271"/>
      </p:ext>
    </p:extLst>
  </p:cSld>
  <p:clrMapOvr>
    <a:masterClrMapping/>
  </p:clrMapOvr>
  <p:extLst>
    <p:ext uri="{DCECCB84-F9BA-43D5-87BE-67443E8EF086}">
      <p15:sldGuideLst xmlns:p15="http://schemas.microsoft.com/office/powerpoint/2012/main">
        <p15:guide id="1" pos="5617">
          <p15:clr>
            <a:srgbClr val="F26B43"/>
          </p15:clr>
        </p15:guide>
        <p15:guide id="2" pos="76">
          <p15:clr>
            <a:srgbClr val="F26B43"/>
          </p15:clr>
        </p15:guide>
        <p15:guide id="3" orient="horz" pos="583">
          <p15:clr>
            <a:srgbClr val="F26B43"/>
          </p15:clr>
        </p15:guide>
        <p15:guide id="4" orient="horz" pos="3990">
          <p15:clr>
            <a:srgbClr val="F26B43"/>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9868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vmlDrawing" Target="../drawings/vmlDrawing1.vml"/><Relationship Id="rId13" Type="http://schemas.openxmlformats.org/officeDocument/2006/relationships/tags" Target="../tags/tag5.xml"/><Relationship Id="rId18" Type="http://schemas.openxmlformats.org/officeDocument/2006/relationships/tags" Target="../tags/tag10.xml"/><Relationship Id="rId26" Type="http://schemas.openxmlformats.org/officeDocument/2006/relationships/oleObject" Target="../embeddings/oleObject1.bin"/><Relationship Id="rId3" Type="http://schemas.openxmlformats.org/officeDocument/2006/relationships/slideLayout" Target="../slideLayouts/slideLayout3.xml"/><Relationship Id="rId21" Type="http://schemas.openxmlformats.org/officeDocument/2006/relationships/tags" Target="../tags/tag13.xml"/><Relationship Id="rId7" Type="http://schemas.openxmlformats.org/officeDocument/2006/relationships/theme" Target="../theme/theme1.xml"/><Relationship Id="rId12" Type="http://schemas.openxmlformats.org/officeDocument/2006/relationships/tags" Target="../tags/tag4.xml"/><Relationship Id="rId17" Type="http://schemas.openxmlformats.org/officeDocument/2006/relationships/tags" Target="../tags/tag9.xml"/><Relationship Id="rId25" Type="http://schemas.openxmlformats.org/officeDocument/2006/relationships/tags" Target="../tags/tag17.xml"/><Relationship Id="rId2" Type="http://schemas.openxmlformats.org/officeDocument/2006/relationships/slideLayout" Target="../slideLayouts/slideLayout2.xml"/><Relationship Id="rId16" Type="http://schemas.openxmlformats.org/officeDocument/2006/relationships/tags" Target="../tags/tag8.xml"/><Relationship Id="rId20" Type="http://schemas.openxmlformats.org/officeDocument/2006/relationships/tags" Target="../tags/tag1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3.xml"/><Relationship Id="rId24" Type="http://schemas.openxmlformats.org/officeDocument/2006/relationships/tags" Target="../tags/tag16.xml"/><Relationship Id="rId5" Type="http://schemas.openxmlformats.org/officeDocument/2006/relationships/slideLayout" Target="../slideLayouts/slideLayout5.xml"/><Relationship Id="rId15" Type="http://schemas.openxmlformats.org/officeDocument/2006/relationships/tags" Target="../tags/tag7.xml"/><Relationship Id="rId23" Type="http://schemas.openxmlformats.org/officeDocument/2006/relationships/tags" Target="../tags/tag15.xml"/><Relationship Id="rId28" Type="http://schemas.openxmlformats.org/officeDocument/2006/relationships/image" Target="../media/image2.png"/><Relationship Id="rId10" Type="http://schemas.openxmlformats.org/officeDocument/2006/relationships/tags" Target="../tags/tag2.xml"/><Relationship Id="rId19" Type="http://schemas.openxmlformats.org/officeDocument/2006/relationships/tags" Target="../tags/tag11.xml"/><Relationship Id="rId4" Type="http://schemas.openxmlformats.org/officeDocument/2006/relationships/slideLayout" Target="../slideLayouts/slideLayout4.xml"/><Relationship Id="rId9" Type="http://schemas.openxmlformats.org/officeDocument/2006/relationships/tags" Target="../tags/tag1.xml"/><Relationship Id="rId14" Type="http://schemas.openxmlformats.org/officeDocument/2006/relationships/tags" Target="../tags/tag6.xml"/><Relationship Id="rId22" Type="http://schemas.openxmlformats.org/officeDocument/2006/relationships/tags" Target="../tags/tag14.xml"/><Relationship Id="rId27"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tags" Target="../tags/tag29.xml"/><Relationship Id="rId18" Type="http://schemas.openxmlformats.org/officeDocument/2006/relationships/tags" Target="../tags/tag34.xml"/><Relationship Id="rId26" Type="http://schemas.openxmlformats.org/officeDocument/2006/relationships/image" Target="../media/image2.png"/><Relationship Id="rId3" Type="http://schemas.openxmlformats.org/officeDocument/2006/relationships/slideLayout" Target="../slideLayouts/slideLayout9.xml"/><Relationship Id="rId21" Type="http://schemas.openxmlformats.org/officeDocument/2006/relationships/tags" Target="../tags/tag37.xml"/><Relationship Id="rId7" Type="http://schemas.openxmlformats.org/officeDocument/2006/relationships/tags" Target="../tags/tag23.xml"/><Relationship Id="rId12" Type="http://schemas.openxmlformats.org/officeDocument/2006/relationships/tags" Target="../tags/tag28.xml"/><Relationship Id="rId17" Type="http://schemas.openxmlformats.org/officeDocument/2006/relationships/tags" Target="../tags/tag33.xml"/><Relationship Id="rId25" Type="http://schemas.openxmlformats.org/officeDocument/2006/relationships/image" Target="../media/image1.emf"/><Relationship Id="rId2" Type="http://schemas.openxmlformats.org/officeDocument/2006/relationships/slideLayout" Target="../slideLayouts/slideLayout8.xml"/><Relationship Id="rId16" Type="http://schemas.openxmlformats.org/officeDocument/2006/relationships/tags" Target="../tags/tag32.xml"/><Relationship Id="rId20" Type="http://schemas.openxmlformats.org/officeDocument/2006/relationships/tags" Target="../tags/tag36.xml"/><Relationship Id="rId1" Type="http://schemas.openxmlformats.org/officeDocument/2006/relationships/slideLayout" Target="../slideLayouts/slideLayout7.xml"/><Relationship Id="rId6" Type="http://schemas.openxmlformats.org/officeDocument/2006/relationships/vmlDrawing" Target="../drawings/vmlDrawing6.vml"/><Relationship Id="rId11" Type="http://schemas.openxmlformats.org/officeDocument/2006/relationships/tags" Target="../tags/tag27.xml"/><Relationship Id="rId24" Type="http://schemas.openxmlformats.org/officeDocument/2006/relationships/oleObject" Target="../embeddings/oleObject6.bin"/><Relationship Id="rId5" Type="http://schemas.openxmlformats.org/officeDocument/2006/relationships/theme" Target="../theme/theme2.xml"/><Relationship Id="rId15" Type="http://schemas.openxmlformats.org/officeDocument/2006/relationships/tags" Target="../tags/tag31.xml"/><Relationship Id="rId23" Type="http://schemas.openxmlformats.org/officeDocument/2006/relationships/tags" Target="../tags/tag39.xml"/><Relationship Id="rId10" Type="http://schemas.openxmlformats.org/officeDocument/2006/relationships/tags" Target="../tags/tag26.xml"/><Relationship Id="rId19" Type="http://schemas.openxmlformats.org/officeDocument/2006/relationships/tags" Target="../tags/tag35.xml"/><Relationship Id="rId4" Type="http://schemas.openxmlformats.org/officeDocument/2006/relationships/slideLayout" Target="../slideLayouts/slideLayout10.xml"/><Relationship Id="rId9" Type="http://schemas.openxmlformats.org/officeDocument/2006/relationships/tags" Target="../tags/tag25.xml"/><Relationship Id="rId14" Type="http://schemas.openxmlformats.org/officeDocument/2006/relationships/tags" Target="../tags/tag30.xml"/><Relationship Id="rId22" Type="http://schemas.openxmlformats.org/officeDocument/2006/relationships/tags" Target="../tags/tag38.xml"/></Relationships>
</file>

<file path=ppt/slideMasters/_rels/slideMaster3.xml.rels><?xml version="1.0" encoding="UTF-8" standalone="yes"?>
<Relationships xmlns="http://schemas.openxmlformats.org/package/2006/relationships"><Relationship Id="rId8" Type="http://schemas.openxmlformats.org/officeDocument/2006/relationships/vmlDrawing" Target="../drawings/vmlDrawing10.vml"/><Relationship Id="rId13" Type="http://schemas.openxmlformats.org/officeDocument/2006/relationships/tags" Target="../tags/tag48.xml"/><Relationship Id="rId18" Type="http://schemas.openxmlformats.org/officeDocument/2006/relationships/tags" Target="../tags/tag53.xml"/><Relationship Id="rId26" Type="http://schemas.openxmlformats.org/officeDocument/2006/relationships/oleObject" Target="../embeddings/oleObject10.bin"/><Relationship Id="rId3" Type="http://schemas.openxmlformats.org/officeDocument/2006/relationships/slideLayout" Target="../slideLayouts/slideLayout13.xml"/><Relationship Id="rId21" Type="http://schemas.openxmlformats.org/officeDocument/2006/relationships/tags" Target="../tags/tag56.xml"/><Relationship Id="rId7" Type="http://schemas.openxmlformats.org/officeDocument/2006/relationships/theme" Target="../theme/theme3.xml"/><Relationship Id="rId12" Type="http://schemas.openxmlformats.org/officeDocument/2006/relationships/tags" Target="../tags/tag47.xml"/><Relationship Id="rId17" Type="http://schemas.openxmlformats.org/officeDocument/2006/relationships/tags" Target="../tags/tag52.xml"/><Relationship Id="rId25" Type="http://schemas.openxmlformats.org/officeDocument/2006/relationships/tags" Target="../tags/tag60.xml"/><Relationship Id="rId2" Type="http://schemas.openxmlformats.org/officeDocument/2006/relationships/slideLayout" Target="../slideLayouts/slideLayout12.xml"/><Relationship Id="rId16" Type="http://schemas.openxmlformats.org/officeDocument/2006/relationships/tags" Target="../tags/tag51.xml"/><Relationship Id="rId20" Type="http://schemas.openxmlformats.org/officeDocument/2006/relationships/tags" Target="../tags/tag55.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ags" Target="../tags/tag46.xml"/><Relationship Id="rId24" Type="http://schemas.openxmlformats.org/officeDocument/2006/relationships/tags" Target="../tags/tag59.xml"/><Relationship Id="rId5" Type="http://schemas.openxmlformats.org/officeDocument/2006/relationships/slideLayout" Target="../slideLayouts/slideLayout15.xml"/><Relationship Id="rId15" Type="http://schemas.openxmlformats.org/officeDocument/2006/relationships/tags" Target="../tags/tag50.xml"/><Relationship Id="rId23" Type="http://schemas.openxmlformats.org/officeDocument/2006/relationships/tags" Target="../tags/tag58.xml"/><Relationship Id="rId28" Type="http://schemas.openxmlformats.org/officeDocument/2006/relationships/image" Target="../media/image2.png"/><Relationship Id="rId10" Type="http://schemas.openxmlformats.org/officeDocument/2006/relationships/tags" Target="../tags/tag45.xml"/><Relationship Id="rId19" Type="http://schemas.openxmlformats.org/officeDocument/2006/relationships/tags" Target="../tags/tag54.xml"/><Relationship Id="rId4" Type="http://schemas.openxmlformats.org/officeDocument/2006/relationships/slideLayout" Target="../slideLayouts/slideLayout14.xml"/><Relationship Id="rId9" Type="http://schemas.openxmlformats.org/officeDocument/2006/relationships/tags" Target="../tags/tag44.xml"/><Relationship Id="rId14" Type="http://schemas.openxmlformats.org/officeDocument/2006/relationships/tags" Target="../tags/tag49.xml"/><Relationship Id="rId22" Type="http://schemas.openxmlformats.org/officeDocument/2006/relationships/tags" Target="../tags/tag57.xml"/><Relationship Id="rId27"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ltGray">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9"/>
            </p:custDataLst>
          </p:nvPr>
        </p:nvGraphicFramePr>
        <p:xfrm>
          <a:off x="0" y="0"/>
          <a:ext cx="215923" cy="161974"/>
        </p:xfrm>
        <a:graphic>
          <a:graphicData uri="http://schemas.openxmlformats.org/presentationml/2006/ole">
            <mc:AlternateContent xmlns:mc="http://schemas.openxmlformats.org/markup-compatibility/2006">
              <mc:Choice xmlns:v="urn:schemas-microsoft-com:vml" Requires="v">
                <p:oleObj spid="_x0000_s1830" name="think-cell Slide" r:id="rId26" imgW="270" imgH="270" progId="TCLayout.ActiveDocument.1">
                  <p:embed/>
                </p:oleObj>
              </mc:Choice>
              <mc:Fallback>
                <p:oleObj name="think-cell Slide" r:id="rId26" imgW="270" imgH="270" progId="TCLayout.ActiveDocument.1">
                  <p:embed/>
                  <p:pic>
                    <p:nvPicPr>
                      <p:cNvPr id="2" name="Object 1" hidden="1"/>
                      <p:cNvPicPr/>
                      <p:nvPr/>
                    </p:nvPicPr>
                    <p:blipFill>
                      <a:blip r:embed="rId27"/>
                      <a:stretch>
                        <a:fillRect/>
                      </a:stretch>
                    </p:blipFill>
                    <p:spPr>
                      <a:xfrm>
                        <a:off x="0" y="0"/>
                        <a:ext cx="215923" cy="161974"/>
                      </a:xfrm>
                      <a:prstGeom prst="rect">
                        <a:avLst/>
                      </a:prstGeom>
                    </p:spPr>
                  </p:pic>
                </p:oleObj>
              </mc:Fallback>
            </mc:AlternateContent>
          </a:graphicData>
        </a:graphic>
      </p:graphicFrame>
      <p:sp>
        <p:nvSpPr>
          <p:cNvPr id="6" name="Rectangle 5" hidden="1"/>
          <p:cNvSpPr/>
          <p:nvPr>
            <p:custDataLst>
              <p:tags r:id="rId10"/>
            </p:custDataLst>
          </p:nvPr>
        </p:nvSpPr>
        <p:spPr bwMode="auto">
          <a:xfrm>
            <a:off x="0" y="0"/>
            <a:ext cx="215923" cy="161974"/>
          </a:xfrm>
          <a:prstGeom prst="rect">
            <a:avLst/>
          </a:prstGeom>
          <a:solidFill>
            <a:schemeClr val="bg2"/>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1500" b="0" i="0" baseline="0">
              <a:solidFill>
                <a:srgbClr val="000000"/>
              </a:solidFill>
              <a:latin typeface="Arial" panose="020B0604020202020204" pitchFamily="34" charset="0"/>
              <a:ea typeface="+mj-ea"/>
              <a:cs typeface="+mj-cs"/>
              <a:sym typeface="Arial" panose="020B0604020202020204" pitchFamily="34" charset="0"/>
            </a:endParaRPr>
          </a:p>
        </p:txBody>
      </p:sp>
      <p:sp>
        <p:nvSpPr>
          <p:cNvPr id="71" name="Rectangle 70"/>
          <p:cNvSpPr/>
          <p:nvPr/>
        </p:nvSpPr>
        <p:spPr bwMode="ltGray">
          <a:xfrm>
            <a:off x="0" y="0"/>
            <a:ext cx="12188825" cy="182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34" name="Working Draft" hidden="1"/>
          <p:cNvSpPr txBox="1">
            <a:spLocks noChangeArrowheads="1"/>
          </p:cNvSpPr>
          <p:nvPr/>
        </p:nvSpPr>
        <p:spPr bwMode="auto">
          <a:xfrm rot="5400000">
            <a:off x="11340415" y="1992497"/>
            <a:ext cx="1506823" cy="69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450" baseline="0">
                <a:solidFill>
                  <a:srgbClr val="808080"/>
                </a:solidFill>
                <a:latin typeface="+mn-lt"/>
                <a:ea typeface="+mn-ea"/>
              </a:rPr>
              <a:t>Last Modified 11/29/2018 11:17 AM Central Standard Time</a:t>
            </a:r>
            <a:endParaRPr lang="x-none" sz="1200" baseline="0">
              <a:solidFill>
                <a:srgbClr val="808080"/>
              </a:solidFill>
              <a:latin typeface="+mn-lt"/>
              <a:ea typeface="+mn-ea"/>
            </a:endParaRPr>
          </a:p>
        </p:txBody>
      </p:sp>
      <p:sp>
        <p:nvSpPr>
          <p:cNvPr id="1035" name="Printed" hidden="1"/>
          <p:cNvSpPr txBox="1">
            <a:spLocks noChangeArrowheads="1"/>
          </p:cNvSpPr>
          <p:nvPr/>
        </p:nvSpPr>
        <p:spPr bwMode="auto">
          <a:xfrm rot="5400000">
            <a:off x="11452620" y="4210477"/>
            <a:ext cx="1282402" cy="69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450" baseline="0">
                <a:solidFill>
                  <a:srgbClr val="808080"/>
                </a:solidFill>
                <a:latin typeface="+mn-lt"/>
                <a:ea typeface="+mn-ea"/>
              </a:rPr>
              <a:t>Printed 11/8/2018 5:02 PM Central Standard Time</a:t>
            </a:r>
            <a:endParaRPr lang="x-none" sz="1200" baseline="0">
              <a:solidFill>
                <a:srgbClr val="808080"/>
              </a:solidFill>
              <a:latin typeface="+mn-lt"/>
              <a:ea typeface="+mn-ea"/>
            </a:endParaRPr>
          </a:p>
        </p:txBody>
      </p:sp>
      <p:sp>
        <p:nvSpPr>
          <p:cNvPr id="19" name="Title Placeholder 2"/>
          <p:cNvSpPr>
            <a:spLocks noGrp="1" noChangeArrowheads="1"/>
          </p:cNvSpPr>
          <p:nvPr>
            <p:ph type="title"/>
          </p:nvPr>
        </p:nvSpPr>
        <p:spPr bwMode="auto">
          <a:xfrm>
            <a:off x="233198" y="234864"/>
            <a:ext cx="1172243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latinLnBrk="0"/>
            <a:r>
              <a:rPr lang="en-US"/>
              <a:t>Click to edit Master title style</a:t>
            </a:r>
            <a:endParaRPr lang="x-none" noProof="0"/>
          </a:p>
        </p:txBody>
      </p:sp>
      <p:sp>
        <p:nvSpPr>
          <p:cNvPr id="10" name="1. On-page tracker" hidden="1"/>
          <p:cNvSpPr>
            <a:spLocks noChangeArrowheads="1"/>
          </p:cNvSpPr>
          <p:nvPr/>
        </p:nvSpPr>
        <p:spPr bwMode="auto">
          <a:xfrm>
            <a:off x="233201" y="28637"/>
            <a:ext cx="368595" cy="9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x-none" sz="600" cap="all" baseline="0">
                <a:solidFill>
                  <a:schemeClr val="bg1"/>
                </a:solidFill>
                <a:latin typeface="+mn-lt"/>
                <a:ea typeface="+mn-ea"/>
              </a:rPr>
              <a:t>TRACKER</a:t>
            </a:r>
          </a:p>
        </p:txBody>
      </p:sp>
      <p:sp>
        <p:nvSpPr>
          <p:cNvPr id="11" name="3. Unit of measure" hidden="1"/>
          <p:cNvSpPr txBox="1">
            <a:spLocks noChangeArrowheads="1"/>
          </p:cNvSpPr>
          <p:nvPr/>
        </p:nvSpPr>
        <p:spPr bwMode="auto">
          <a:xfrm>
            <a:off x="233198" y="566136"/>
            <a:ext cx="1172243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lang="x-none" sz="2400">
                <a:solidFill>
                  <a:schemeClr val="tx1"/>
                </a:solidFill>
                <a:latin typeface="Arial" charset="0"/>
              </a:defRPr>
            </a:lvl1pPr>
            <a:lvl2pPr marL="447675" defTabSz="895350">
              <a:defRPr lang="x-none" sz="2400">
                <a:solidFill>
                  <a:schemeClr val="tx1"/>
                </a:solidFill>
                <a:latin typeface="Arial" charset="0"/>
              </a:defRPr>
            </a:lvl2pPr>
            <a:lvl3pPr marL="895350" defTabSz="895350">
              <a:defRPr lang="x-none" sz="2400">
                <a:solidFill>
                  <a:schemeClr val="tx1"/>
                </a:solidFill>
                <a:latin typeface="Arial" charset="0"/>
              </a:defRPr>
            </a:lvl3pPr>
            <a:lvl4pPr marL="1344613"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en-US" sz="1200" baseline="0">
                <a:solidFill>
                  <a:schemeClr val="accent6"/>
                </a:solidFill>
                <a:latin typeface="+mn-lt"/>
                <a:ea typeface="+mn-ea"/>
              </a:rPr>
              <a:t>Subtitle</a:t>
            </a:r>
            <a:endParaRPr lang="x-none" sz="1200" baseline="0">
              <a:solidFill>
                <a:schemeClr val="accent6"/>
              </a:solidFill>
              <a:latin typeface="+mn-lt"/>
              <a:ea typeface="+mn-ea"/>
            </a:endParaRPr>
          </a:p>
        </p:txBody>
      </p:sp>
      <p:sp>
        <p:nvSpPr>
          <p:cNvPr id="13" name="4. Footnote" hidden="1"/>
          <p:cNvSpPr txBox="1">
            <a:spLocks noChangeArrowheads="1"/>
          </p:cNvSpPr>
          <p:nvPr/>
        </p:nvSpPr>
        <p:spPr bwMode="auto">
          <a:xfrm>
            <a:off x="233200" y="6357840"/>
            <a:ext cx="9924156" cy="9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lang="x-none" sz="2400">
                <a:solidFill>
                  <a:schemeClr val="tx1"/>
                </a:solidFill>
                <a:latin typeface="Arial" charset="0"/>
              </a:defRPr>
            </a:lvl1pPr>
            <a:lvl2pPr marL="1031875" defTabSz="895350">
              <a:defRPr lang="x-none" sz="2400">
                <a:solidFill>
                  <a:schemeClr val="tx1"/>
                </a:solidFill>
                <a:latin typeface="Arial" charset="0"/>
              </a:defRPr>
            </a:lvl2pPr>
            <a:lvl3pPr marL="1217613" defTabSz="895350">
              <a:defRPr lang="x-none" sz="2400">
                <a:solidFill>
                  <a:schemeClr val="tx1"/>
                </a:solidFill>
                <a:latin typeface="Arial" charset="0"/>
              </a:defRPr>
            </a:lvl3pPr>
            <a:lvl4pPr marL="1404938"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marL="64275" indent="-64275">
              <a:defRPr lang="x-none"/>
            </a:pPr>
            <a:r>
              <a:rPr lang="x-none" sz="600" baseline="0">
                <a:solidFill>
                  <a:srgbClr val="808080"/>
                </a:solidFill>
                <a:latin typeface="+mn-lt"/>
                <a:ea typeface="+mn-ea"/>
              </a:rPr>
              <a:t>1 Footnote</a:t>
            </a:r>
          </a:p>
        </p:txBody>
      </p:sp>
      <p:sp>
        <p:nvSpPr>
          <p:cNvPr id="14" name="5. Source" hidden="1"/>
          <p:cNvSpPr>
            <a:spLocks noChangeArrowheads="1"/>
          </p:cNvSpPr>
          <p:nvPr/>
        </p:nvSpPr>
        <p:spPr bwMode="auto">
          <a:xfrm>
            <a:off x="766758" y="6563548"/>
            <a:ext cx="9390598" cy="9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marL="388028" indent="-388028" defTabSz="671312">
              <a:tabLst>
                <a:tab pos="459443" algn="l"/>
              </a:tabLst>
            </a:pPr>
            <a:r>
              <a:rPr lang="x-none" sz="600" baseline="0">
                <a:solidFill>
                  <a:srgbClr val="808080"/>
                </a:solidFill>
                <a:latin typeface="+mn-lt"/>
                <a:ea typeface="+mn-ea"/>
              </a:rPr>
              <a:t>SOURCE : Source</a:t>
            </a:r>
            <a:endParaRPr lang="en-US" sz="600" baseline="0">
              <a:solidFill>
                <a:srgbClr val="808080"/>
              </a:solidFill>
              <a:latin typeface="+mn-lt"/>
              <a:ea typeface="+mn-ea"/>
            </a:endParaRPr>
          </a:p>
        </p:txBody>
      </p:sp>
      <p:sp>
        <p:nvSpPr>
          <p:cNvPr id="3" name="Text Placeholder 2"/>
          <p:cNvSpPr>
            <a:spLocks noGrp="1"/>
          </p:cNvSpPr>
          <p:nvPr>
            <p:ph type="body" idx="1"/>
          </p:nvPr>
        </p:nvSpPr>
        <p:spPr bwMode="auto">
          <a:xfrm>
            <a:off x="1975693" y="1991016"/>
            <a:ext cx="5851500" cy="923330"/>
          </a:xfrm>
          <a:prstGeom prst="rect">
            <a:avLst/>
          </a:prstGeom>
        </p:spPr>
        <p:txBody>
          <a:bodyPr vert="horz" lIns="0" tIns="0" rIns="0" bIns="0" rtlCol="0">
            <a:spAutoFit/>
          </a:bodyPr>
          <a:lstStyle/>
          <a:p>
            <a:pPr lvl="0" latinLnBrk="0"/>
            <a:r>
              <a:rPr lang="en-US"/>
              <a:t>Click to edit Master text styles</a:t>
            </a:r>
          </a:p>
          <a:p>
            <a:pPr lvl="1" latinLnBrk="0"/>
            <a:r>
              <a:rPr lang="en-US"/>
              <a:t>Second level</a:t>
            </a:r>
          </a:p>
          <a:p>
            <a:pPr lvl="2" latinLnBrk="0"/>
            <a:r>
              <a:rPr lang="en-US"/>
              <a:t>Third level</a:t>
            </a:r>
          </a:p>
          <a:p>
            <a:pPr lvl="3" latinLnBrk="0"/>
            <a:r>
              <a:rPr lang="en-US"/>
              <a:t>Fourth level</a:t>
            </a:r>
          </a:p>
          <a:p>
            <a:pPr lvl="4" latinLnBrk="0"/>
            <a:r>
              <a:rPr lang="en-US"/>
              <a:t>Fifth level</a:t>
            </a:r>
            <a:endParaRPr lang="x-none"/>
          </a:p>
        </p:txBody>
      </p:sp>
      <p:grpSp>
        <p:nvGrpSpPr>
          <p:cNvPr id="15" name="ACET" hidden="1"/>
          <p:cNvGrpSpPr>
            <a:grpSpLocks/>
          </p:cNvGrpSpPr>
          <p:nvPr/>
        </p:nvGrpSpPr>
        <p:grpSpPr bwMode="auto">
          <a:xfrm>
            <a:off x="1975694" y="1414505"/>
            <a:ext cx="5799678" cy="387119"/>
            <a:chOff x="915" y="791"/>
            <a:chExt cx="2686" cy="239"/>
          </a:xfrm>
        </p:grpSpPr>
        <p:cxnSp>
          <p:nvCxnSpPr>
            <p:cNvPr id="16" name="AutoShape 249"/>
            <p:cNvCxnSpPr>
              <a:cxnSpLocks noChangeShapeType="1"/>
              <a:stCxn id="18" idx="4"/>
              <a:endCxn id="18" idx="6"/>
            </p:cNvCxnSpPr>
            <p:nvPr/>
          </p:nvCxnSpPr>
          <p:spPr bwMode="auto">
            <a:xfrm>
              <a:off x="915" y="1030"/>
              <a:ext cx="2686" cy="0"/>
            </a:xfrm>
            <a:prstGeom prst="straightConnector1">
              <a:avLst/>
            </a:prstGeom>
            <a:noFill/>
            <a:ln w="9525">
              <a:solidFill>
                <a:schemeClr val="accent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utoShape 250"/>
            <p:cNvSpPr>
              <a:spLocks noChangeArrowheads="1"/>
            </p:cNvSpPr>
            <p:nvPr/>
          </p:nvSpPr>
          <p:spPr bwMode="auto">
            <a:xfrm>
              <a:off x="915" y="791"/>
              <a:ext cx="2686" cy="239"/>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x-none" sz="1200" b="1" baseline="0">
                  <a:solidFill>
                    <a:srgbClr val="000000"/>
                  </a:solidFill>
                  <a:latin typeface="+mn-lt"/>
                  <a:ea typeface="+mn-ea"/>
                </a:rPr>
                <a:t>Title</a:t>
              </a:r>
            </a:p>
            <a:p>
              <a:r>
                <a:rPr lang="x-none" sz="1200" baseline="0">
                  <a:solidFill>
                    <a:srgbClr val="808080"/>
                  </a:solidFill>
                  <a:latin typeface="+mn-lt"/>
                  <a:ea typeface="+mn-ea"/>
                </a:rPr>
                <a:t>Unit of measure</a:t>
              </a:r>
            </a:p>
          </p:txBody>
        </p:sp>
      </p:grpSp>
      <p:grpSp>
        <p:nvGrpSpPr>
          <p:cNvPr id="17" name="Sticker" hidden="1"/>
          <p:cNvGrpSpPr/>
          <p:nvPr/>
        </p:nvGrpSpPr>
        <p:grpSpPr bwMode="auto">
          <a:xfrm>
            <a:off x="11594599" y="291557"/>
            <a:ext cx="361031" cy="120033"/>
            <a:chOff x="8475341" y="285750"/>
            <a:chExt cx="265436" cy="117644"/>
          </a:xfrm>
        </p:grpSpPr>
        <p:sp>
          <p:nvSpPr>
            <p:cNvPr id="20" name="StickerRectangle"/>
            <p:cNvSpPr>
              <a:spLocks noChangeArrowheads="1"/>
            </p:cNvSpPr>
            <p:nvPr/>
          </p:nvSpPr>
          <p:spPr bwMode="auto">
            <a:xfrm>
              <a:off x="8475341" y="285750"/>
              <a:ext cx="265436" cy="117644"/>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671312">
                <a:buClr>
                  <a:srgbClr val="002960"/>
                </a:buClr>
              </a:pPr>
              <a:r>
                <a:rPr lang="x-none" sz="600" baseline="0">
                  <a:solidFill>
                    <a:schemeClr val="accent6"/>
                  </a:solidFill>
                  <a:latin typeface="+mn-lt"/>
                  <a:ea typeface="+mn-ea"/>
                </a:rPr>
                <a:t>STICKER</a:t>
              </a:r>
            </a:p>
          </p:txBody>
        </p:sp>
        <p:cxnSp>
          <p:nvCxnSpPr>
            <p:cNvPr id="21" name="AutoShape 31"/>
            <p:cNvCxnSpPr>
              <a:cxnSpLocks noChangeShapeType="1"/>
              <a:stCxn id="20" idx="2"/>
              <a:endCxn id="20" idx="4"/>
            </p:cNvCxnSpPr>
            <p:nvPr/>
          </p:nvCxnSpPr>
          <p:spPr bwMode="auto">
            <a:xfrm>
              <a:off x="8475341" y="285750"/>
              <a:ext cx="0" cy="117644"/>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22" name="AutoShape 32"/>
            <p:cNvCxnSpPr>
              <a:cxnSpLocks noChangeShapeType="1"/>
              <a:stCxn id="20" idx="4"/>
              <a:endCxn id="20" idx="6"/>
            </p:cNvCxnSpPr>
            <p:nvPr/>
          </p:nvCxnSpPr>
          <p:spPr bwMode="auto">
            <a:xfrm>
              <a:off x="8475341" y="403394"/>
              <a:ext cx="265436"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sp>
        <p:nvSpPr>
          <p:cNvPr id="23" name="doc id"/>
          <p:cNvSpPr>
            <a:spLocks noChangeArrowheads="1"/>
          </p:cNvSpPr>
          <p:nvPr/>
        </p:nvSpPr>
        <p:spPr bwMode="auto">
          <a:xfrm>
            <a:off x="11061710" y="29080"/>
            <a:ext cx="893919"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71312"/>
            <a:endParaRPr lang="x-none" sz="600" baseline="0">
              <a:solidFill>
                <a:schemeClr val="bg1"/>
              </a:solidFill>
              <a:latin typeface="+mn-lt"/>
              <a:ea typeface="+mn-ea"/>
            </a:endParaRPr>
          </a:p>
        </p:txBody>
      </p:sp>
      <p:grpSp>
        <p:nvGrpSpPr>
          <p:cNvPr id="26" name="LegendBoxes" hidden="1"/>
          <p:cNvGrpSpPr/>
          <p:nvPr/>
        </p:nvGrpSpPr>
        <p:grpSpPr bwMode="auto">
          <a:xfrm>
            <a:off x="10916807" y="285077"/>
            <a:ext cx="730097" cy="1004242"/>
            <a:chOff x="7835905" y="279400"/>
            <a:chExt cx="536780" cy="984251"/>
          </a:xfrm>
        </p:grpSpPr>
        <p:sp>
          <p:nvSpPr>
            <p:cNvPr id="27" name="RectangleLegend1"/>
            <p:cNvSpPr>
              <a:spLocks noChangeArrowheads="1"/>
            </p:cNvSpPr>
            <p:nvPr/>
          </p:nvSpPr>
          <p:spPr bwMode="auto">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28" name="RectangleLegend2"/>
            <p:cNvSpPr>
              <a:spLocks noChangeArrowheads="1"/>
            </p:cNvSpPr>
            <p:nvPr/>
          </p:nvSpPr>
          <p:spPr bwMode="auto">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29" name="RectangleLegend3"/>
            <p:cNvSpPr>
              <a:spLocks noChangeArrowheads="1"/>
            </p:cNvSpPr>
            <p:nvPr/>
          </p:nvSpPr>
          <p:spPr bwMode="auto">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30" name="RectangleLegend4"/>
            <p:cNvSpPr>
              <a:spLocks noChangeArrowheads="1"/>
            </p:cNvSpPr>
            <p:nvPr/>
          </p:nvSpPr>
          <p:spPr bwMode="auto">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31" name="Legend1"/>
            <p:cNvSpPr>
              <a:spLocks noChangeArrowheads="1"/>
            </p:cNvSpPr>
            <p:nvPr/>
          </p:nvSpPr>
          <p:spPr bwMode="auto">
            <a:xfrm>
              <a:off x="8089905" y="279400"/>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32" name="Legend2"/>
            <p:cNvSpPr>
              <a:spLocks noChangeArrowheads="1"/>
            </p:cNvSpPr>
            <p:nvPr/>
          </p:nvSpPr>
          <p:spPr bwMode="auto">
            <a:xfrm>
              <a:off x="8089905" y="549275"/>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33" name="Legend3"/>
            <p:cNvSpPr>
              <a:spLocks noChangeArrowheads="1"/>
            </p:cNvSpPr>
            <p:nvPr/>
          </p:nvSpPr>
          <p:spPr bwMode="auto">
            <a:xfrm>
              <a:off x="8089905" y="820738"/>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34" name="Legend4"/>
            <p:cNvSpPr>
              <a:spLocks noChangeArrowheads="1"/>
            </p:cNvSpPr>
            <p:nvPr/>
          </p:nvSpPr>
          <p:spPr bwMode="auto">
            <a:xfrm>
              <a:off x="8089905" y="1092201"/>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grpSp>
      <p:grpSp>
        <p:nvGrpSpPr>
          <p:cNvPr id="35" name="LegendLines" hidden="1"/>
          <p:cNvGrpSpPr/>
          <p:nvPr/>
        </p:nvGrpSpPr>
        <p:grpSpPr bwMode="auto">
          <a:xfrm>
            <a:off x="10498147" y="285078"/>
            <a:ext cx="1148986" cy="695693"/>
            <a:chOff x="7540629" y="279400"/>
            <a:chExt cx="844755" cy="681843"/>
          </a:xfrm>
        </p:grpSpPr>
        <p:sp>
          <p:nvSpPr>
            <p:cNvPr id="36" name="LineLegend1"/>
            <p:cNvSpPr>
              <a:spLocks noChangeShapeType="1"/>
            </p:cNvSpPr>
            <p:nvPr/>
          </p:nvSpPr>
          <p:spPr bwMode="auto">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224" baseline="0">
                <a:latin typeface="+mn-lt"/>
                <a:ea typeface="+mn-ea"/>
              </a:endParaRPr>
            </a:p>
          </p:txBody>
        </p:sp>
        <p:sp>
          <p:nvSpPr>
            <p:cNvPr id="37" name="LineLegend2"/>
            <p:cNvSpPr>
              <a:spLocks noChangeShapeType="1"/>
            </p:cNvSpPr>
            <p:nvPr/>
          </p:nvSpPr>
          <p:spPr bwMode="auto">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224" baseline="0">
                <a:latin typeface="+mn-lt"/>
                <a:ea typeface="+mn-ea"/>
              </a:endParaRPr>
            </a:p>
          </p:txBody>
        </p:sp>
        <p:sp>
          <p:nvSpPr>
            <p:cNvPr id="38" name="LineLegend3"/>
            <p:cNvSpPr>
              <a:spLocks noChangeShapeType="1"/>
            </p:cNvSpPr>
            <p:nvPr/>
          </p:nvSpPr>
          <p:spPr bwMode="auto">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224" baseline="0">
                <a:latin typeface="+mn-lt"/>
                <a:ea typeface="+mn-ea"/>
              </a:endParaRPr>
            </a:p>
          </p:txBody>
        </p:sp>
        <p:sp>
          <p:nvSpPr>
            <p:cNvPr id="39" name="Legend1"/>
            <p:cNvSpPr>
              <a:spLocks noChangeArrowheads="1"/>
            </p:cNvSpPr>
            <p:nvPr/>
          </p:nvSpPr>
          <p:spPr bwMode="auto">
            <a:xfrm>
              <a:off x="8102604" y="279400"/>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40" name="Legend2"/>
            <p:cNvSpPr>
              <a:spLocks noChangeArrowheads="1"/>
            </p:cNvSpPr>
            <p:nvPr/>
          </p:nvSpPr>
          <p:spPr bwMode="auto">
            <a:xfrm>
              <a:off x="8102604" y="546100"/>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41" name="Legend3"/>
            <p:cNvSpPr>
              <a:spLocks noChangeArrowheads="1"/>
            </p:cNvSpPr>
            <p:nvPr/>
          </p:nvSpPr>
          <p:spPr bwMode="auto">
            <a:xfrm>
              <a:off x="8102604" y="825501"/>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grpSp>
      <p:grpSp>
        <p:nvGrpSpPr>
          <p:cNvPr id="42" name="LegendMoons" hidden="1"/>
          <p:cNvGrpSpPr/>
          <p:nvPr/>
        </p:nvGrpSpPr>
        <p:grpSpPr bwMode="auto">
          <a:xfrm>
            <a:off x="10826121" y="255920"/>
            <a:ext cx="820783" cy="1333054"/>
            <a:chOff x="7769225" y="250825"/>
            <a:chExt cx="603455" cy="1306516"/>
          </a:xfrm>
        </p:grpSpPr>
        <p:grpSp>
          <p:nvGrpSpPr>
            <p:cNvPr id="43" name="MoonLegend1"/>
            <p:cNvGrpSpPr>
              <a:grpSpLocks noChangeAspect="1"/>
            </p:cNvGrpSpPr>
            <p:nvPr>
              <p:custDataLst>
                <p:tags r:id="rId11"/>
              </p:custDataLst>
            </p:nvPr>
          </p:nvGrpSpPr>
          <p:grpSpPr bwMode="auto">
            <a:xfrm>
              <a:off x="7769225" y="250825"/>
              <a:ext cx="209550" cy="209551"/>
              <a:chOff x="4533" y="183"/>
              <a:chExt cx="144" cy="144"/>
            </a:xfrm>
          </p:grpSpPr>
          <p:sp>
            <p:nvSpPr>
              <p:cNvPr id="61" name="Oval 38"/>
              <p:cNvSpPr>
                <a:spLocks noChangeAspect="1" noChangeArrowheads="1"/>
              </p:cNvSpPr>
              <p:nvPr>
                <p:custDataLst>
                  <p:tags r:id="rId24"/>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62" name="Arc 39"/>
              <p:cNvSpPr>
                <a:spLocks noChangeAspect="1"/>
              </p:cNvSpPr>
              <p:nvPr>
                <p:custDataLst>
                  <p:tags r:id="rId25"/>
                </p:custDataLst>
              </p:nvPr>
            </p:nvSpPr>
            <p:spPr bwMode="auto">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grpSp>
        <p:grpSp>
          <p:nvGrpSpPr>
            <p:cNvPr id="44" name="MoonLegend2"/>
            <p:cNvGrpSpPr>
              <a:grpSpLocks noChangeAspect="1"/>
            </p:cNvGrpSpPr>
            <p:nvPr>
              <p:custDataLst>
                <p:tags r:id="rId12"/>
              </p:custDataLst>
            </p:nvPr>
          </p:nvGrpSpPr>
          <p:grpSpPr bwMode="auto">
            <a:xfrm>
              <a:off x="7769225" y="525066"/>
              <a:ext cx="209550" cy="209551"/>
              <a:chOff x="1694" y="2044"/>
              <a:chExt cx="160" cy="160"/>
            </a:xfrm>
          </p:grpSpPr>
          <p:sp>
            <p:nvSpPr>
              <p:cNvPr id="59" name="Oval 41"/>
              <p:cNvSpPr>
                <a:spLocks noChangeAspect="1" noChangeArrowheads="1"/>
              </p:cNvSpPr>
              <p:nvPr>
                <p:custDataLst>
                  <p:tags r:id="rId22"/>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60" name="Arc 42"/>
              <p:cNvSpPr>
                <a:spLocks noChangeAspect="1"/>
              </p:cNvSpPr>
              <p:nvPr>
                <p:custDataLst>
                  <p:tags r:id="rId23"/>
                </p:custDataLst>
              </p:nvPr>
            </p:nvSpPr>
            <p:spPr bwMode="auto">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grpSp>
        <p:grpSp>
          <p:nvGrpSpPr>
            <p:cNvPr id="45" name="MoonLegend4"/>
            <p:cNvGrpSpPr>
              <a:grpSpLocks noChangeAspect="1"/>
            </p:cNvGrpSpPr>
            <p:nvPr>
              <p:custDataLst>
                <p:tags r:id="rId13"/>
              </p:custDataLst>
            </p:nvPr>
          </p:nvGrpSpPr>
          <p:grpSpPr bwMode="auto">
            <a:xfrm>
              <a:off x="7769225" y="1073548"/>
              <a:ext cx="209550" cy="209551"/>
              <a:chOff x="4495" y="1198"/>
              <a:chExt cx="160" cy="160"/>
            </a:xfrm>
          </p:grpSpPr>
          <p:sp>
            <p:nvSpPr>
              <p:cNvPr id="57" name="Oval 47"/>
              <p:cNvSpPr>
                <a:spLocks noChangeAspect="1" noChangeArrowheads="1"/>
              </p:cNvSpPr>
              <p:nvPr>
                <p:custDataLst>
                  <p:tags r:id="rId20"/>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58" name="Arc 48"/>
              <p:cNvSpPr>
                <a:spLocks noChangeAspect="1"/>
              </p:cNvSpPr>
              <p:nvPr>
                <p:custDataLst>
                  <p:tags r:id="rId21"/>
                </p:custDataLst>
              </p:nvPr>
            </p:nvSpPr>
            <p:spPr bwMode="auto">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grpSp>
        <p:grpSp>
          <p:nvGrpSpPr>
            <p:cNvPr id="46" name="MoonLegend5"/>
            <p:cNvGrpSpPr>
              <a:grpSpLocks noChangeAspect="1"/>
            </p:cNvGrpSpPr>
            <p:nvPr>
              <p:custDataLst>
                <p:tags r:id="rId14"/>
              </p:custDataLst>
            </p:nvPr>
          </p:nvGrpSpPr>
          <p:grpSpPr bwMode="auto">
            <a:xfrm>
              <a:off x="7769225" y="1347790"/>
              <a:ext cx="209550" cy="209551"/>
              <a:chOff x="4495" y="1440"/>
              <a:chExt cx="160" cy="160"/>
            </a:xfrm>
          </p:grpSpPr>
          <p:sp>
            <p:nvSpPr>
              <p:cNvPr id="55" name="Oval 50"/>
              <p:cNvSpPr>
                <a:spLocks noChangeAspect="1" noChangeArrowheads="1"/>
              </p:cNvSpPr>
              <p:nvPr>
                <p:custDataLst>
                  <p:tags r:id="rId18"/>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56" name="Oval 51"/>
              <p:cNvSpPr>
                <a:spLocks noChangeAspect="1" noChangeArrowheads="1"/>
              </p:cNvSpPr>
              <p:nvPr>
                <p:custDataLst>
                  <p:tags r:id="rId19"/>
                </p:custDataLst>
              </p:nvPr>
            </p:nvSpPr>
            <p:spPr bwMode="auto">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grpSp>
        <p:grpSp>
          <p:nvGrpSpPr>
            <p:cNvPr id="47" name="MoonLegend3"/>
            <p:cNvGrpSpPr>
              <a:grpSpLocks noChangeAspect="1"/>
            </p:cNvGrpSpPr>
            <p:nvPr>
              <p:custDataLst>
                <p:tags r:id="rId15"/>
              </p:custDataLst>
            </p:nvPr>
          </p:nvGrpSpPr>
          <p:grpSpPr bwMode="auto">
            <a:xfrm>
              <a:off x="7769225" y="799307"/>
              <a:ext cx="209550" cy="209551"/>
              <a:chOff x="4495" y="1198"/>
              <a:chExt cx="160" cy="160"/>
            </a:xfrm>
          </p:grpSpPr>
          <p:sp>
            <p:nvSpPr>
              <p:cNvPr id="53" name="Oval 47"/>
              <p:cNvSpPr>
                <a:spLocks noChangeAspect="1" noChangeArrowheads="1"/>
              </p:cNvSpPr>
              <p:nvPr>
                <p:custDataLst>
                  <p:tags r:id="rId16"/>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54" name="Arc 48"/>
              <p:cNvSpPr>
                <a:spLocks noChangeAspect="1"/>
              </p:cNvSpPr>
              <p:nvPr>
                <p:custDataLst>
                  <p:tags r:id="rId17"/>
                </p:custDataLst>
              </p:nvPr>
            </p:nvSpPr>
            <p:spPr bwMode="auto">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grpSp>
        <p:sp>
          <p:nvSpPr>
            <p:cNvPr id="48" name="Legend1"/>
            <p:cNvSpPr>
              <a:spLocks noChangeArrowheads="1"/>
            </p:cNvSpPr>
            <p:nvPr/>
          </p:nvSpPr>
          <p:spPr bwMode="auto">
            <a:xfrm>
              <a:off x="8089900" y="263525"/>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49" name="Legend2"/>
            <p:cNvSpPr>
              <a:spLocks noChangeArrowheads="1"/>
            </p:cNvSpPr>
            <p:nvPr/>
          </p:nvSpPr>
          <p:spPr bwMode="auto">
            <a:xfrm>
              <a:off x="8089900" y="538163"/>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50" name="Legend3"/>
            <p:cNvSpPr>
              <a:spLocks noChangeArrowheads="1"/>
            </p:cNvSpPr>
            <p:nvPr/>
          </p:nvSpPr>
          <p:spPr bwMode="auto">
            <a:xfrm>
              <a:off x="8089900" y="812802"/>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51" name="Legend4"/>
            <p:cNvSpPr>
              <a:spLocks noChangeArrowheads="1"/>
            </p:cNvSpPr>
            <p:nvPr/>
          </p:nvSpPr>
          <p:spPr bwMode="auto">
            <a:xfrm>
              <a:off x="8089900" y="1084265"/>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52" name="Legend5"/>
            <p:cNvSpPr>
              <a:spLocks noChangeArrowheads="1"/>
            </p:cNvSpPr>
            <p:nvPr/>
          </p:nvSpPr>
          <p:spPr bwMode="auto">
            <a:xfrm>
              <a:off x="8089900" y="1360490"/>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grpSp>
      <p:sp>
        <p:nvSpPr>
          <p:cNvPr id="72" name="Rectangle 71"/>
          <p:cNvSpPr/>
          <p:nvPr/>
        </p:nvSpPr>
        <p:spPr bwMode="ltGray">
          <a:xfrm>
            <a:off x="0" y="6697167"/>
            <a:ext cx="12188825" cy="1828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Rectangle 4"/>
          <p:cNvSpPr>
            <a:spLocks/>
          </p:cNvSpPr>
          <p:nvPr/>
        </p:nvSpPr>
        <p:spPr bwMode="ltGray">
          <a:xfrm>
            <a:off x="233200" y="6521907"/>
            <a:ext cx="477817" cy="358140"/>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pic>
        <p:nvPicPr>
          <p:cNvPr id="74" name="Picture 73"/>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bwMode="ltGray">
          <a:xfrm>
            <a:off x="10597528" y="6288356"/>
            <a:ext cx="1583081" cy="389048"/>
          </a:xfrm>
          <a:prstGeom prst="rect">
            <a:avLst/>
          </a:prstGeom>
          <a:noFill/>
          <a:ln>
            <a:noFill/>
          </a:ln>
        </p:spPr>
      </p:pic>
      <p:sp>
        <p:nvSpPr>
          <p:cNvPr id="63" name="Slide Number"/>
          <p:cNvSpPr txBox="1">
            <a:spLocks/>
          </p:cNvSpPr>
          <p:nvPr/>
        </p:nvSpPr>
        <p:spPr bwMode="auto">
          <a:xfrm>
            <a:off x="424833" y="6654813"/>
            <a:ext cx="94553" cy="92333"/>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pPr algn="ctr"/>
            <a:fld id="{42C328C1-A84F-4A39-A664-DBA00541A8C6}" type="slidenum">
              <a:rPr lang="x-none" sz="600" baseline="0" smtClean="0">
                <a:solidFill>
                  <a:schemeClr val="bg1"/>
                </a:solidFill>
                <a:latin typeface="+mn-lt"/>
              </a:rPr>
              <a:pPr algn="ctr"/>
              <a:t>‹#›</a:t>
            </a:fld>
            <a:endParaRPr lang="x-none" sz="600" baseline="0">
              <a:solidFill>
                <a:schemeClr val="bg1"/>
              </a:solidFill>
              <a:latin typeface="+mn-lt"/>
            </a:endParaRPr>
          </a:p>
        </p:txBody>
      </p:sp>
    </p:spTree>
    <p:extLst>
      <p:ext uri="{BB962C8B-B14F-4D97-AF65-F5344CB8AC3E}">
        <p14:creationId xmlns:p14="http://schemas.microsoft.com/office/powerpoint/2010/main" val="2251217988"/>
      </p:ext>
    </p:extLst>
  </p:cSld>
  <p:clrMap bg1="lt1" tx1="dk1" bg2="lt2" tx2="dk2" accent1="accent1" accent2="accent2" accent3="accent3" accent4="accent4" accent5="accent5" accent6="accent6" hlink="hlink" folHlink="folHlink"/>
  <p:sldLayoutIdLst>
    <p:sldLayoutId id="2147484466" r:id="rId1"/>
    <p:sldLayoutId id="2147484467" r:id="rId2"/>
    <p:sldLayoutId id="2147484468" r:id="rId3"/>
    <p:sldLayoutId id="2147484469" r:id="rId4"/>
    <p:sldLayoutId id="2147484473" r:id="rId5"/>
    <p:sldLayoutId id="2147484547" r:id="rId6"/>
  </p:sldLayoutIdLst>
  <p:txStyles>
    <p:titleStyle>
      <a:lvl1pPr algn="l" defTabSz="671312" rtl="0" eaLnBrk="1" fontAlgn="base" hangingPunct="1">
        <a:spcBef>
          <a:spcPct val="0"/>
        </a:spcBef>
        <a:spcAft>
          <a:spcPct val="0"/>
        </a:spcAft>
        <a:tabLst>
          <a:tab pos="202345" algn="l"/>
        </a:tabLst>
        <a:defRPr lang="x-none" sz="1500" b="0" baseline="0">
          <a:solidFill>
            <a:schemeClr val="accent4"/>
          </a:solidFill>
          <a:latin typeface="+mj-lt"/>
          <a:ea typeface="+mj-ea"/>
          <a:cs typeface="+mj-cs"/>
        </a:defRPr>
      </a:lvl1pPr>
      <a:lvl2pPr algn="l" defTabSz="671312" rtl="0" eaLnBrk="1" fontAlgn="base" hangingPunct="1">
        <a:spcBef>
          <a:spcPct val="0"/>
        </a:spcBef>
        <a:spcAft>
          <a:spcPct val="0"/>
        </a:spcAft>
        <a:defRPr lang="x-none" sz="1425" b="1">
          <a:solidFill>
            <a:schemeClr val="tx2"/>
          </a:solidFill>
          <a:latin typeface="Arial" charset="0"/>
        </a:defRPr>
      </a:lvl2pPr>
      <a:lvl3pPr algn="l" defTabSz="671312" rtl="0" eaLnBrk="1" fontAlgn="base" hangingPunct="1">
        <a:spcBef>
          <a:spcPct val="0"/>
        </a:spcBef>
        <a:spcAft>
          <a:spcPct val="0"/>
        </a:spcAft>
        <a:defRPr lang="x-none" sz="1425" b="1">
          <a:solidFill>
            <a:schemeClr val="tx2"/>
          </a:solidFill>
          <a:latin typeface="Arial" charset="0"/>
        </a:defRPr>
      </a:lvl3pPr>
      <a:lvl4pPr algn="l" defTabSz="671312" rtl="0" eaLnBrk="1" fontAlgn="base" hangingPunct="1">
        <a:spcBef>
          <a:spcPct val="0"/>
        </a:spcBef>
        <a:spcAft>
          <a:spcPct val="0"/>
        </a:spcAft>
        <a:defRPr lang="x-none" sz="1425" b="1">
          <a:solidFill>
            <a:schemeClr val="tx2"/>
          </a:solidFill>
          <a:latin typeface="Arial" charset="0"/>
        </a:defRPr>
      </a:lvl4pPr>
      <a:lvl5pPr algn="l" defTabSz="671312" rtl="0" eaLnBrk="1" fontAlgn="base" hangingPunct="1">
        <a:spcBef>
          <a:spcPct val="0"/>
        </a:spcBef>
        <a:spcAft>
          <a:spcPct val="0"/>
        </a:spcAft>
        <a:defRPr lang="x-none" sz="1425" b="1">
          <a:solidFill>
            <a:schemeClr val="tx2"/>
          </a:solidFill>
          <a:latin typeface="Arial" charset="0"/>
        </a:defRPr>
      </a:lvl5pPr>
      <a:lvl6pPr marL="342797" algn="l" defTabSz="671312" rtl="0" eaLnBrk="1" fontAlgn="base" hangingPunct="1">
        <a:spcBef>
          <a:spcPct val="0"/>
        </a:spcBef>
        <a:spcAft>
          <a:spcPct val="0"/>
        </a:spcAft>
        <a:defRPr lang="x-none" sz="1425" b="1">
          <a:solidFill>
            <a:schemeClr val="tx2"/>
          </a:solidFill>
          <a:latin typeface="Arial" charset="0"/>
        </a:defRPr>
      </a:lvl6pPr>
      <a:lvl7pPr marL="685594" algn="l" defTabSz="671312" rtl="0" eaLnBrk="1" fontAlgn="base" hangingPunct="1">
        <a:spcBef>
          <a:spcPct val="0"/>
        </a:spcBef>
        <a:spcAft>
          <a:spcPct val="0"/>
        </a:spcAft>
        <a:defRPr lang="x-none" sz="1425" b="1">
          <a:solidFill>
            <a:schemeClr val="tx2"/>
          </a:solidFill>
          <a:latin typeface="Arial" charset="0"/>
        </a:defRPr>
      </a:lvl7pPr>
      <a:lvl8pPr marL="1028391" algn="l" defTabSz="671312" rtl="0" eaLnBrk="1" fontAlgn="base" hangingPunct="1">
        <a:spcBef>
          <a:spcPct val="0"/>
        </a:spcBef>
        <a:spcAft>
          <a:spcPct val="0"/>
        </a:spcAft>
        <a:defRPr lang="x-none" sz="1425" b="1">
          <a:solidFill>
            <a:schemeClr val="tx2"/>
          </a:solidFill>
          <a:latin typeface="Arial" charset="0"/>
        </a:defRPr>
      </a:lvl8pPr>
      <a:lvl9pPr marL="1371189" algn="l" defTabSz="671312" rtl="0" eaLnBrk="1" fontAlgn="base" hangingPunct="1">
        <a:spcBef>
          <a:spcPct val="0"/>
        </a:spcBef>
        <a:spcAft>
          <a:spcPct val="0"/>
        </a:spcAft>
        <a:defRPr lang="x-none" sz="1425" b="1">
          <a:solidFill>
            <a:schemeClr val="tx2"/>
          </a:solidFill>
          <a:latin typeface="Arial" charset="0"/>
        </a:defRPr>
      </a:lvl9pPr>
    </p:titleStyle>
    <p:bodyStyle>
      <a:lvl1pPr marL="0" indent="0" algn="l" defTabSz="671312" rtl="0" eaLnBrk="1" fontAlgn="base" hangingPunct="1">
        <a:spcBef>
          <a:spcPct val="0"/>
        </a:spcBef>
        <a:spcAft>
          <a:spcPct val="0"/>
        </a:spcAft>
        <a:buClr>
          <a:schemeClr val="tx2"/>
        </a:buClr>
        <a:buSzPct val="100000"/>
        <a:defRPr lang="x-none" sz="1200" baseline="0">
          <a:solidFill>
            <a:schemeClr val="tx1"/>
          </a:solidFill>
          <a:latin typeface="+mn-lt"/>
          <a:ea typeface="+mn-ea"/>
          <a:cs typeface="+mn-cs"/>
        </a:defRPr>
      </a:lvl1pPr>
      <a:lvl2pPr marL="145212" indent="-144023" algn="l" defTabSz="671312" rtl="0" eaLnBrk="1" fontAlgn="base" hangingPunct="1">
        <a:spcBef>
          <a:spcPct val="0"/>
        </a:spcBef>
        <a:spcAft>
          <a:spcPct val="0"/>
        </a:spcAft>
        <a:buClr>
          <a:schemeClr val="tx2"/>
        </a:buClr>
        <a:buSzPct val="125000"/>
        <a:buFont typeface="Arial" charset="0"/>
        <a:buChar char="▪"/>
        <a:defRPr lang="x-none" sz="1200" baseline="0">
          <a:solidFill>
            <a:schemeClr val="tx1"/>
          </a:solidFill>
          <a:latin typeface="+mn-lt"/>
        </a:defRPr>
      </a:lvl2pPr>
      <a:lvl3pPr marL="342797" indent="-196395" algn="l" defTabSz="671312" rtl="0" eaLnBrk="1" fontAlgn="base" hangingPunct="1">
        <a:spcBef>
          <a:spcPct val="0"/>
        </a:spcBef>
        <a:spcAft>
          <a:spcPct val="0"/>
        </a:spcAft>
        <a:buClr>
          <a:schemeClr val="tx2"/>
        </a:buClr>
        <a:buSzPct val="120000"/>
        <a:buFont typeface="Arial" charset="0"/>
        <a:buChar char="–"/>
        <a:defRPr lang="x-none" sz="1200" baseline="0">
          <a:solidFill>
            <a:schemeClr val="tx1"/>
          </a:solidFill>
          <a:latin typeface="+mn-lt"/>
        </a:defRPr>
      </a:lvl3pPr>
      <a:lvl4pPr marL="460634" indent="-116646" algn="l" defTabSz="671312" rtl="0" eaLnBrk="1" fontAlgn="base" hangingPunct="1">
        <a:spcBef>
          <a:spcPct val="0"/>
        </a:spcBef>
        <a:spcAft>
          <a:spcPct val="0"/>
        </a:spcAft>
        <a:buClr>
          <a:schemeClr val="tx2"/>
        </a:buClr>
        <a:buSzPct val="120000"/>
        <a:buFont typeface="Arial" charset="0"/>
        <a:buChar char="▫"/>
        <a:defRPr lang="x-none" sz="1200" baseline="0">
          <a:solidFill>
            <a:schemeClr val="tx1"/>
          </a:solidFill>
          <a:latin typeface="+mn-lt"/>
        </a:defRPr>
      </a:lvl4pPr>
      <a:lvl5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5pPr>
      <a:lvl6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6pPr>
      <a:lvl7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7pPr>
      <a:lvl8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8pPr>
      <a:lvl9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9pPr>
    </p:bodyStyle>
    <p:otherStyle>
      <a:defPPr>
        <a:defRPr lang="x-none"/>
      </a:defPPr>
      <a:lvl1pPr marL="0" algn="l" defTabSz="685594" rtl="0" eaLnBrk="1" latinLnBrk="0" hangingPunct="1">
        <a:defRPr lang="x-none" sz="1350" kern="1200">
          <a:solidFill>
            <a:schemeClr val="tx1"/>
          </a:solidFill>
          <a:latin typeface="+mn-lt"/>
          <a:ea typeface="+mn-ea"/>
          <a:cs typeface="+mn-cs"/>
        </a:defRPr>
      </a:lvl1pPr>
      <a:lvl2pPr marL="342797" algn="l" defTabSz="685594" rtl="0" eaLnBrk="1" latinLnBrk="0" hangingPunct="1">
        <a:defRPr lang="x-none" sz="1350" kern="1200">
          <a:solidFill>
            <a:schemeClr val="tx1"/>
          </a:solidFill>
          <a:latin typeface="+mn-lt"/>
          <a:ea typeface="+mn-ea"/>
          <a:cs typeface="+mn-cs"/>
        </a:defRPr>
      </a:lvl2pPr>
      <a:lvl3pPr marL="685594" algn="l" defTabSz="685594" rtl="0" eaLnBrk="1" latinLnBrk="0" hangingPunct="1">
        <a:defRPr lang="x-none" sz="1350" kern="1200">
          <a:solidFill>
            <a:schemeClr val="tx1"/>
          </a:solidFill>
          <a:latin typeface="+mn-lt"/>
          <a:ea typeface="+mn-ea"/>
          <a:cs typeface="+mn-cs"/>
        </a:defRPr>
      </a:lvl3pPr>
      <a:lvl4pPr marL="1028391" algn="l" defTabSz="685594" rtl="0" eaLnBrk="1" latinLnBrk="0" hangingPunct="1">
        <a:defRPr lang="x-none" sz="1350" kern="1200">
          <a:solidFill>
            <a:schemeClr val="tx1"/>
          </a:solidFill>
          <a:latin typeface="+mn-lt"/>
          <a:ea typeface="+mn-ea"/>
          <a:cs typeface="+mn-cs"/>
        </a:defRPr>
      </a:lvl4pPr>
      <a:lvl5pPr marL="1371189" algn="l" defTabSz="685594" rtl="0" eaLnBrk="1" latinLnBrk="0" hangingPunct="1">
        <a:defRPr lang="x-none" sz="1350" kern="1200">
          <a:solidFill>
            <a:schemeClr val="tx1"/>
          </a:solidFill>
          <a:latin typeface="+mn-lt"/>
          <a:ea typeface="+mn-ea"/>
          <a:cs typeface="+mn-cs"/>
        </a:defRPr>
      </a:lvl5pPr>
      <a:lvl6pPr marL="1713986" algn="l" defTabSz="685594" rtl="0" eaLnBrk="1" latinLnBrk="0" hangingPunct="1">
        <a:defRPr lang="x-none" sz="1350" kern="1200">
          <a:solidFill>
            <a:schemeClr val="tx1"/>
          </a:solidFill>
          <a:latin typeface="+mn-lt"/>
          <a:ea typeface="+mn-ea"/>
          <a:cs typeface="+mn-cs"/>
        </a:defRPr>
      </a:lvl6pPr>
      <a:lvl7pPr marL="2056783" algn="l" defTabSz="685594" rtl="0" eaLnBrk="1" latinLnBrk="0" hangingPunct="1">
        <a:defRPr lang="x-none" sz="1350" kern="1200">
          <a:solidFill>
            <a:schemeClr val="tx1"/>
          </a:solidFill>
          <a:latin typeface="+mn-lt"/>
          <a:ea typeface="+mn-ea"/>
          <a:cs typeface="+mn-cs"/>
        </a:defRPr>
      </a:lvl7pPr>
      <a:lvl8pPr marL="2399580" algn="l" defTabSz="685594" rtl="0" eaLnBrk="1" latinLnBrk="0" hangingPunct="1">
        <a:defRPr lang="x-none" sz="1350" kern="1200">
          <a:solidFill>
            <a:schemeClr val="tx1"/>
          </a:solidFill>
          <a:latin typeface="+mn-lt"/>
          <a:ea typeface="+mn-ea"/>
          <a:cs typeface="+mn-cs"/>
        </a:defRPr>
      </a:lvl8pPr>
      <a:lvl9pPr marL="2742377" algn="l" defTabSz="685594" rtl="0" eaLnBrk="1" latinLnBrk="0" hangingPunct="1">
        <a:defRPr lang="x-none"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7"/>
            </p:custDataLst>
          </p:nvPr>
        </p:nvGraphicFramePr>
        <p:xfrm>
          <a:off x="0" y="0"/>
          <a:ext cx="215923" cy="161974"/>
        </p:xfrm>
        <a:graphic>
          <a:graphicData uri="http://schemas.openxmlformats.org/presentationml/2006/ole">
            <mc:AlternateContent xmlns:mc="http://schemas.openxmlformats.org/markup-compatibility/2006">
              <mc:Choice xmlns:v="urn:schemas-microsoft-com:vml" Requires="v">
                <p:oleObj spid="_x0000_s5925" name="think-cell Slide" r:id="rId24" imgW="270" imgH="270" progId="TCLayout.ActiveDocument.1">
                  <p:embed/>
                </p:oleObj>
              </mc:Choice>
              <mc:Fallback>
                <p:oleObj name="think-cell Slide" r:id="rId24" imgW="270" imgH="270" progId="TCLayout.ActiveDocument.1">
                  <p:embed/>
                  <p:pic>
                    <p:nvPicPr>
                      <p:cNvPr id="2" name="Object 1" hidden="1"/>
                      <p:cNvPicPr/>
                      <p:nvPr/>
                    </p:nvPicPr>
                    <p:blipFill>
                      <a:blip r:embed="rId25"/>
                      <a:stretch>
                        <a:fillRect/>
                      </a:stretch>
                    </p:blipFill>
                    <p:spPr>
                      <a:xfrm>
                        <a:off x="0" y="0"/>
                        <a:ext cx="215923" cy="161974"/>
                      </a:xfrm>
                      <a:prstGeom prst="rect">
                        <a:avLst/>
                      </a:prstGeom>
                    </p:spPr>
                  </p:pic>
                </p:oleObj>
              </mc:Fallback>
            </mc:AlternateContent>
          </a:graphicData>
        </a:graphic>
      </p:graphicFrame>
      <p:sp>
        <p:nvSpPr>
          <p:cNvPr id="6" name="Rectangle 5" hidden="1"/>
          <p:cNvSpPr/>
          <p:nvPr>
            <p:custDataLst>
              <p:tags r:id="rId8"/>
            </p:custDataLst>
          </p:nvPr>
        </p:nvSpPr>
        <p:spPr bwMode="auto">
          <a:xfrm>
            <a:off x="0" y="0"/>
            <a:ext cx="215923" cy="161974"/>
          </a:xfrm>
          <a:prstGeom prst="rect">
            <a:avLst/>
          </a:prstGeom>
          <a:solidFill>
            <a:schemeClr val="bg2"/>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1500" b="0" i="0" baseline="0">
              <a:solidFill>
                <a:srgbClr val="000000"/>
              </a:solidFill>
              <a:latin typeface="Arial" panose="020B0604020202020204" pitchFamily="34" charset="0"/>
              <a:ea typeface="+mj-ea"/>
              <a:cs typeface="+mj-cs"/>
              <a:sym typeface="Arial" panose="020B0604020202020204" pitchFamily="34" charset="0"/>
            </a:endParaRPr>
          </a:p>
        </p:txBody>
      </p:sp>
      <p:sp>
        <p:nvSpPr>
          <p:cNvPr id="71" name="Rectangle 70"/>
          <p:cNvSpPr/>
          <p:nvPr/>
        </p:nvSpPr>
        <p:spPr bwMode="ltGray">
          <a:xfrm>
            <a:off x="0" y="0"/>
            <a:ext cx="12188825" cy="182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34" name="Working Draft" hidden="1"/>
          <p:cNvSpPr txBox="1">
            <a:spLocks noChangeArrowheads="1"/>
          </p:cNvSpPr>
          <p:nvPr/>
        </p:nvSpPr>
        <p:spPr bwMode="auto">
          <a:xfrm rot="5400000">
            <a:off x="11340415" y="1992497"/>
            <a:ext cx="1506823" cy="69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450" baseline="0">
                <a:solidFill>
                  <a:srgbClr val="808080"/>
                </a:solidFill>
                <a:latin typeface="+mn-lt"/>
                <a:ea typeface="+mn-ea"/>
              </a:rPr>
              <a:t>Last Modified 11/29/2018 11:17 AM Central Standard Time</a:t>
            </a:r>
            <a:endParaRPr lang="x-none" sz="1200" baseline="0">
              <a:solidFill>
                <a:srgbClr val="808080"/>
              </a:solidFill>
              <a:latin typeface="+mn-lt"/>
              <a:ea typeface="+mn-ea"/>
            </a:endParaRPr>
          </a:p>
        </p:txBody>
      </p:sp>
      <p:sp>
        <p:nvSpPr>
          <p:cNvPr id="1035" name="Printed" hidden="1"/>
          <p:cNvSpPr txBox="1">
            <a:spLocks noChangeArrowheads="1"/>
          </p:cNvSpPr>
          <p:nvPr/>
        </p:nvSpPr>
        <p:spPr bwMode="auto">
          <a:xfrm rot="5400000">
            <a:off x="11452620" y="4210477"/>
            <a:ext cx="1282402" cy="69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450" baseline="0">
                <a:solidFill>
                  <a:srgbClr val="808080"/>
                </a:solidFill>
                <a:latin typeface="+mn-lt"/>
                <a:ea typeface="+mn-ea"/>
              </a:rPr>
              <a:t>Printed 11/8/2018 5:02 PM Central Standard Time</a:t>
            </a:r>
            <a:endParaRPr lang="x-none" sz="1200" baseline="0">
              <a:solidFill>
                <a:srgbClr val="808080"/>
              </a:solidFill>
              <a:latin typeface="+mn-lt"/>
              <a:ea typeface="+mn-ea"/>
            </a:endParaRPr>
          </a:p>
        </p:txBody>
      </p:sp>
      <p:sp>
        <p:nvSpPr>
          <p:cNvPr id="19" name="Title Placeholder 2"/>
          <p:cNvSpPr>
            <a:spLocks noGrp="1" noChangeArrowheads="1"/>
          </p:cNvSpPr>
          <p:nvPr>
            <p:ph type="title"/>
          </p:nvPr>
        </p:nvSpPr>
        <p:spPr bwMode="auto">
          <a:xfrm>
            <a:off x="233198" y="234864"/>
            <a:ext cx="1172243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latinLnBrk="0"/>
            <a:r>
              <a:rPr lang="en-US"/>
              <a:t>Click to edit Master title style</a:t>
            </a:r>
            <a:endParaRPr lang="x-none" noProof="0"/>
          </a:p>
        </p:txBody>
      </p:sp>
      <p:sp>
        <p:nvSpPr>
          <p:cNvPr id="10" name="1. On-page tracker" hidden="1"/>
          <p:cNvSpPr>
            <a:spLocks noChangeArrowheads="1"/>
          </p:cNvSpPr>
          <p:nvPr/>
        </p:nvSpPr>
        <p:spPr bwMode="auto">
          <a:xfrm>
            <a:off x="233201" y="28637"/>
            <a:ext cx="368595" cy="9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x-none" sz="600" cap="all" baseline="0">
                <a:solidFill>
                  <a:schemeClr val="bg1"/>
                </a:solidFill>
                <a:latin typeface="+mn-lt"/>
                <a:ea typeface="+mn-ea"/>
              </a:rPr>
              <a:t>TRACKER</a:t>
            </a:r>
          </a:p>
        </p:txBody>
      </p:sp>
      <p:sp>
        <p:nvSpPr>
          <p:cNvPr id="11" name="3. Unit of measure" hidden="1"/>
          <p:cNvSpPr txBox="1">
            <a:spLocks noChangeArrowheads="1"/>
          </p:cNvSpPr>
          <p:nvPr/>
        </p:nvSpPr>
        <p:spPr bwMode="auto">
          <a:xfrm>
            <a:off x="233198" y="566136"/>
            <a:ext cx="1172243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lang="x-none" sz="2400">
                <a:solidFill>
                  <a:schemeClr val="tx1"/>
                </a:solidFill>
                <a:latin typeface="Arial" charset="0"/>
              </a:defRPr>
            </a:lvl1pPr>
            <a:lvl2pPr marL="447675" defTabSz="895350">
              <a:defRPr lang="x-none" sz="2400">
                <a:solidFill>
                  <a:schemeClr val="tx1"/>
                </a:solidFill>
                <a:latin typeface="Arial" charset="0"/>
              </a:defRPr>
            </a:lvl2pPr>
            <a:lvl3pPr marL="895350" defTabSz="895350">
              <a:defRPr lang="x-none" sz="2400">
                <a:solidFill>
                  <a:schemeClr val="tx1"/>
                </a:solidFill>
                <a:latin typeface="Arial" charset="0"/>
              </a:defRPr>
            </a:lvl3pPr>
            <a:lvl4pPr marL="1344613"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en-US" sz="1200" baseline="0">
                <a:solidFill>
                  <a:schemeClr val="accent6"/>
                </a:solidFill>
                <a:latin typeface="+mn-lt"/>
                <a:ea typeface="+mn-ea"/>
              </a:rPr>
              <a:t>Subtitle</a:t>
            </a:r>
            <a:endParaRPr lang="x-none" sz="1200" baseline="0">
              <a:solidFill>
                <a:schemeClr val="accent6"/>
              </a:solidFill>
              <a:latin typeface="+mn-lt"/>
              <a:ea typeface="+mn-ea"/>
            </a:endParaRPr>
          </a:p>
        </p:txBody>
      </p:sp>
      <p:sp>
        <p:nvSpPr>
          <p:cNvPr id="13" name="4. Footnote" hidden="1"/>
          <p:cNvSpPr txBox="1">
            <a:spLocks noChangeArrowheads="1"/>
          </p:cNvSpPr>
          <p:nvPr/>
        </p:nvSpPr>
        <p:spPr bwMode="auto">
          <a:xfrm>
            <a:off x="233200" y="6357840"/>
            <a:ext cx="9924156" cy="9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lang="x-none" sz="2400">
                <a:solidFill>
                  <a:schemeClr val="tx1"/>
                </a:solidFill>
                <a:latin typeface="Arial" charset="0"/>
              </a:defRPr>
            </a:lvl1pPr>
            <a:lvl2pPr marL="1031875" defTabSz="895350">
              <a:defRPr lang="x-none" sz="2400">
                <a:solidFill>
                  <a:schemeClr val="tx1"/>
                </a:solidFill>
                <a:latin typeface="Arial" charset="0"/>
              </a:defRPr>
            </a:lvl2pPr>
            <a:lvl3pPr marL="1217613" defTabSz="895350">
              <a:defRPr lang="x-none" sz="2400">
                <a:solidFill>
                  <a:schemeClr val="tx1"/>
                </a:solidFill>
                <a:latin typeface="Arial" charset="0"/>
              </a:defRPr>
            </a:lvl3pPr>
            <a:lvl4pPr marL="1404938"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marL="64275" indent="-64275">
              <a:defRPr lang="x-none"/>
            </a:pPr>
            <a:r>
              <a:rPr lang="x-none" sz="600" baseline="0">
                <a:solidFill>
                  <a:srgbClr val="808080"/>
                </a:solidFill>
                <a:latin typeface="+mn-lt"/>
                <a:ea typeface="+mn-ea"/>
              </a:rPr>
              <a:t>1 Footnote</a:t>
            </a:r>
          </a:p>
        </p:txBody>
      </p:sp>
      <p:sp>
        <p:nvSpPr>
          <p:cNvPr id="14" name="5. Source" hidden="1"/>
          <p:cNvSpPr>
            <a:spLocks noChangeArrowheads="1"/>
          </p:cNvSpPr>
          <p:nvPr/>
        </p:nvSpPr>
        <p:spPr bwMode="auto">
          <a:xfrm>
            <a:off x="766758" y="6563548"/>
            <a:ext cx="9390598" cy="9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marL="388028" indent="-388028" defTabSz="671312">
              <a:tabLst>
                <a:tab pos="459443" algn="l"/>
              </a:tabLst>
            </a:pPr>
            <a:r>
              <a:rPr lang="x-none" sz="600" baseline="0">
                <a:solidFill>
                  <a:srgbClr val="808080"/>
                </a:solidFill>
                <a:latin typeface="+mn-lt"/>
                <a:ea typeface="+mn-ea"/>
              </a:rPr>
              <a:t>SOURCE : Source</a:t>
            </a:r>
            <a:endParaRPr lang="en-US" sz="600" baseline="0">
              <a:solidFill>
                <a:srgbClr val="808080"/>
              </a:solidFill>
              <a:latin typeface="+mn-lt"/>
              <a:ea typeface="+mn-ea"/>
            </a:endParaRPr>
          </a:p>
        </p:txBody>
      </p:sp>
      <p:sp>
        <p:nvSpPr>
          <p:cNvPr id="3" name="Text Placeholder 2"/>
          <p:cNvSpPr>
            <a:spLocks noGrp="1"/>
          </p:cNvSpPr>
          <p:nvPr>
            <p:ph type="body" idx="1"/>
          </p:nvPr>
        </p:nvSpPr>
        <p:spPr bwMode="auto">
          <a:xfrm>
            <a:off x="1975693" y="1991016"/>
            <a:ext cx="5851500" cy="923330"/>
          </a:xfrm>
          <a:prstGeom prst="rect">
            <a:avLst/>
          </a:prstGeom>
        </p:spPr>
        <p:txBody>
          <a:bodyPr vert="horz" lIns="0" tIns="0" rIns="0" bIns="0" rtlCol="0">
            <a:spAutoFit/>
          </a:bodyPr>
          <a:lstStyle/>
          <a:p>
            <a:pPr lvl="0" latinLnBrk="0"/>
            <a:r>
              <a:rPr lang="en-US"/>
              <a:t>Click to edit Master text styles</a:t>
            </a:r>
          </a:p>
          <a:p>
            <a:pPr lvl="1" latinLnBrk="0"/>
            <a:r>
              <a:rPr lang="en-US"/>
              <a:t>Second level</a:t>
            </a:r>
          </a:p>
          <a:p>
            <a:pPr lvl="2" latinLnBrk="0"/>
            <a:r>
              <a:rPr lang="en-US"/>
              <a:t>Third level</a:t>
            </a:r>
          </a:p>
          <a:p>
            <a:pPr lvl="3" latinLnBrk="0"/>
            <a:r>
              <a:rPr lang="en-US"/>
              <a:t>Fourth level</a:t>
            </a:r>
          </a:p>
          <a:p>
            <a:pPr lvl="4" latinLnBrk="0"/>
            <a:r>
              <a:rPr lang="en-US"/>
              <a:t>Fifth level</a:t>
            </a:r>
            <a:endParaRPr lang="x-none"/>
          </a:p>
        </p:txBody>
      </p:sp>
      <p:grpSp>
        <p:nvGrpSpPr>
          <p:cNvPr id="15" name="ACET" hidden="1"/>
          <p:cNvGrpSpPr>
            <a:grpSpLocks/>
          </p:cNvGrpSpPr>
          <p:nvPr/>
        </p:nvGrpSpPr>
        <p:grpSpPr bwMode="auto">
          <a:xfrm>
            <a:off x="1975694" y="1414505"/>
            <a:ext cx="5799678" cy="387119"/>
            <a:chOff x="915" y="791"/>
            <a:chExt cx="2686" cy="239"/>
          </a:xfrm>
        </p:grpSpPr>
        <p:cxnSp>
          <p:nvCxnSpPr>
            <p:cNvPr id="16" name="AutoShape 249"/>
            <p:cNvCxnSpPr>
              <a:cxnSpLocks noChangeShapeType="1"/>
              <a:stCxn id="18" idx="4"/>
              <a:endCxn id="18" idx="6"/>
            </p:cNvCxnSpPr>
            <p:nvPr/>
          </p:nvCxnSpPr>
          <p:spPr bwMode="auto">
            <a:xfrm>
              <a:off x="915" y="1030"/>
              <a:ext cx="2686" cy="0"/>
            </a:xfrm>
            <a:prstGeom prst="straightConnector1">
              <a:avLst/>
            </a:prstGeom>
            <a:noFill/>
            <a:ln w="9525">
              <a:solidFill>
                <a:schemeClr val="accent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utoShape 250"/>
            <p:cNvSpPr>
              <a:spLocks noChangeArrowheads="1"/>
            </p:cNvSpPr>
            <p:nvPr/>
          </p:nvSpPr>
          <p:spPr bwMode="auto">
            <a:xfrm>
              <a:off x="915" y="791"/>
              <a:ext cx="2686" cy="239"/>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x-none" sz="1200" b="1" baseline="0">
                  <a:solidFill>
                    <a:srgbClr val="000000"/>
                  </a:solidFill>
                  <a:latin typeface="+mn-lt"/>
                  <a:ea typeface="+mn-ea"/>
                </a:rPr>
                <a:t>Title</a:t>
              </a:r>
            </a:p>
            <a:p>
              <a:r>
                <a:rPr lang="x-none" sz="1200" baseline="0">
                  <a:solidFill>
                    <a:srgbClr val="808080"/>
                  </a:solidFill>
                  <a:latin typeface="+mn-lt"/>
                  <a:ea typeface="+mn-ea"/>
                </a:rPr>
                <a:t>Unit of measure</a:t>
              </a:r>
            </a:p>
          </p:txBody>
        </p:sp>
      </p:grpSp>
      <p:grpSp>
        <p:nvGrpSpPr>
          <p:cNvPr id="17" name="Sticker" hidden="1"/>
          <p:cNvGrpSpPr/>
          <p:nvPr/>
        </p:nvGrpSpPr>
        <p:grpSpPr bwMode="auto">
          <a:xfrm>
            <a:off x="11594599" y="291557"/>
            <a:ext cx="361031" cy="120033"/>
            <a:chOff x="8475341" y="285750"/>
            <a:chExt cx="265436" cy="117644"/>
          </a:xfrm>
        </p:grpSpPr>
        <p:sp>
          <p:nvSpPr>
            <p:cNvPr id="20" name="StickerRectangle"/>
            <p:cNvSpPr>
              <a:spLocks noChangeArrowheads="1"/>
            </p:cNvSpPr>
            <p:nvPr/>
          </p:nvSpPr>
          <p:spPr bwMode="auto">
            <a:xfrm>
              <a:off x="8475341" y="285750"/>
              <a:ext cx="265436" cy="117644"/>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671312">
                <a:buClr>
                  <a:srgbClr val="002960"/>
                </a:buClr>
              </a:pPr>
              <a:r>
                <a:rPr lang="x-none" sz="600" baseline="0">
                  <a:solidFill>
                    <a:schemeClr val="accent6"/>
                  </a:solidFill>
                  <a:latin typeface="+mn-lt"/>
                  <a:ea typeface="+mn-ea"/>
                </a:rPr>
                <a:t>STICKER</a:t>
              </a:r>
            </a:p>
          </p:txBody>
        </p:sp>
        <p:cxnSp>
          <p:nvCxnSpPr>
            <p:cNvPr id="21" name="AutoShape 31"/>
            <p:cNvCxnSpPr>
              <a:cxnSpLocks noChangeShapeType="1"/>
              <a:stCxn id="20" idx="2"/>
              <a:endCxn id="20" idx="4"/>
            </p:cNvCxnSpPr>
            <p:nvPr/>
          </p:nvCxnSpPr>
          <p:spPr bwMode="auto">
            <a:xfrm>
              <a:off x="8475341" y="285750"/>
              <a:ext cx="0" cy="117644"/>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22" name="AutoShape 32"/>
            <p:cNvCxnSpPr>
              <a:cxnSpLocks noChangeShapeType="1"/>
              <a:stCxn id="20" idx="4"/>
              <a:endCxn id="20" idx="6"/>
            </p:cNvCxnSpPr>
            <p:nvPr/>
          </p:nvCxnSpPr>
          <p:spPr bwMode="auto">
            <a:xfrm>
              <a:off x="8475341" y="403394"/>
              <a:ext cx="265436"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sp>
        <p:nvSpPr>
          <p:cNvPr id="23" name="doc id"/>
          <p:cNvSpPr>
            <a:spLocks noChangeArrowheads="1"/>
          </p:cNvSpPr>
          <p:nvPr/>
        </p:nvSpPr>
        <p:spPr bwMode="auto">
          <a:xfrm>
            <a:off x="11061710" y="29080"/>
            <a:ext cx="893919"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71312"/>
            <a:endParaRPr lang="x-none" sz="600" baseline="0">
              <a:solidFill>
                <a:schemeClr val="bg1"/>
              </a:solidFill>
              <a:latin typeface="+mn-lt"/>
              <a:ea typeface="+mn-ea"/>
            </a:endParaRPr>
          </a:p>
        </p:txBody>
      </p:sp>
      <p:grpSp>
        <p:nvGrpSpPr>
          <p:cNvPr id="26" name="LegendBoxes" hidden="1"/>
          <p:cNvGrpSpPr/>
          <p:nvPr/>
        </p:nvGrpSpPr>
        <p:grpSpPr bwMode="auto">
          <a:xfrm>
            <a:off x="10916807" y="285077"/>
            <a:ext cx="730097" cy="1004242"/>
            <a:chOff x="7835905" y="279400"/>
            <a:chExt cx="536780" cy="984251"/>
          </a:xfrm>
        </p:grpSpPr>
        <p:sp>
          <p:nvSpPr>
            <p:cNvPr id="27" name="RectangleLegend1"/>
            <p:cNvSpPr>
              <a:spLocks noChangeArrowheads="1"/>
            </p:cNvSpPr>
            <p:nvPr/>
          </p:nvSpPr>
          <p:spPr bwMode="auto">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28" name="RectangleLegend2"/>
            <p:cNvSpPr>
              <a:spLocks noChangeArrowheads="1"/>
            </p:cNvSpPr>
            <p:nvPr/>
          </p:nvSpPr>
          <p:spPr bwMode="auto">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29" name="RectangleLegend3"/>
            <p:cNvSpPr>
              <a:spLocks noChangeArrowheads="1"/>
            </p:cNvSpPr>
            <p:nvPr/>
          </p:nvSpPr>
          <p:spPr bwMode="auto">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30" name="RectangleLegend4"/>
            <p:cNvSpPr>
              <a:spLocks noChangeArrowheads="1"/>
            </p:cNvSpPr>
            <p:nvPr/>
          </p:nvSpPr>
          <p:spPr bwMode="auto">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31" name="Legend1"/>
            <p:cNvSpPr>
              <a:spLocks noChangeArrowheads="1"/>
            </p:cNvSpPr>
            <p:nvPr/>
          </p:nvSpPr>
          <p:spPr bwMode="auto">
            <a:xfrm>
              <a:off x="8089905" y="279400"/>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32" name="Legend2"/>
            <p:cNvSpPr>
              <a:spLocks noChangeArrowheads="1"/>
            </p:cNvSpPr>
            <p:nvPr/>
          </p:nvSpPr>
          <p:spPr bwMode="auto">
            <a:xfrm>
              <a:off x="8089905" y="549275"/>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33" name="Legend3"/>
            <p:cNvSpPr>
              <a:spLocks noChangeArrowheads="1"/>
            </p:cNvSpPr>
            <p:nvPr/>
          </p:nvSpPr>
          <p:spPr bwMode="auto">
            <a:xfrm>
              <a:off x="8089905" y="820738"/>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34" name="Legend4"/>
            <p:cNvSpPr>
              <a:spLocks noChangeArrowheads="1"/>
            </p:cNvSpPr>
            <p:nvPr/>
          </p:nvSpPr>
          <p:spPr bwMode="auto">
            <a:xfrm>
              <a:off x="8089905" y="1092201"/>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grpSp>
      <p:grpSp>
        <p:nvGrpSpPr>
          <p:cNvPr id="35" name="LegendLines" hidden="1"/>
          <p:cNvGrpSpPr/>
          <p:nvPr/>
        </p:nvGrpSpPr>
        <p:grpSpPr bwMode="auto">
          <a:xfrm>
            <a:off x="10498147" y="285078"/>
            <a:ext cx="1148986" cy="695693"/>
            <a:chOff x="7540629" y="279400"/>
            <a:chExt cx="844755" cy="681843"/>
          </a:xfrm>
        </p:grpSpPr>
        <p:sp>
          <p:nvSpPr>
            <p:cNvPr id="36" name="LineLegend1"/>
            <p:cNvSpPr>
              <a:spLocks noChangeShapeType="1"/>
            </p:cNvSpPr>
            <p:nvPr/>
          </p:nvSpPr>
          <p:spPr bwMode="auto">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224" baseline="0">
                <a:latin typeface="+mn-lt"/>
                <a:ea typeface="+mn-ea"/>
              </a:endParaRPr>
            </a:p>
          </p:txBody>
        </p:sp>
        <p:sp>
          <p:nvSpPr>
            <p:cNvPr id="37" name="LineLegend2"/>
            <p:cNvSpPr>
              <a:spLocks noChangeShapeType="1"/>
            </p:cNvSpPr>
            <p:nvPr/>
          </p:nvSpPr>
          <p:spPr bwMode="auto">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224" baseline="0">
                <a:latin typeface="+mn-lt"/>
                <a:ea typeface="+mn-ea"/>
              </a:endParaRPr>
            </a:p>
          </p:txBody>
        </p:sp>
        <p:sp>
          <p:nvSpPr>
            <p:cNvPr id="38" name="LineLegend3"/>
            <p:cNvSpPr>
              <a:spLocks noChangeShapeType="1"/>
            </p:cNvSpPr>
            <p:nvPr/>
          </p:nvSpPr>
          <p:spPr bwMode="auto">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224" baseline="0">
                <a:latin typeface="+mn-lt"/>
                <a:ea typeface="+mn-ea"/>
              </a:endParaRPr>
            </a:p>
          </p:txBody>
        </p:sp>
        <p:sp>
          <p:nvSpPr>
            <p:cNvPr id="39" name="Legend1"/>
            <p:cNvSpPr>
              <a:spLocks noChangeArrowheads="1"/>
            </p:cNvSpPr>
            <p:nvPr/>
          </p:nvSpPr>
          <p:spPr bwMode="auto">
            <a:xfrm>
              <a:off x="8102604" y="279400"/>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40" name="Legend2"/>
            <p:cNvSpPr>
              <a:spLocks noChangeArrowheads="1"/>
            </p:cNvSpPr>
            <p:nvPr/>
          </p:nvSpPr>
          <p:spPr bwMode="auto">
            <a:xfrm>
              <a:off x="8102604" y="546100"/>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41" name="Legend3"/>
            <p:cNvSpPr>
              <a:spLocks noChangeArrowheads="1"/>
            </p:cNvSpPr>
            <p:nvPr/>
          </p:nvSpPr>
          <p:spPr bwMode="auto">
            <a:xfrm>
              <a:off x="8102604" y="825501"/>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grpSp>
      <p:grpSp>
        <p:nvGrpSpPr>
          <p:cNvPr id="42" name="LegendMoons" hidden="1"/>
          <p:cNvGrpSpPr/>
          <p:nvPr/>
        </p:nvGrpSpPr>
        <p:grpSpPr bwMode="auto">
          <a:xfrm>
            <a:off x="10826121" y="255920"/>
            <a:ext cx="820783" cy="1333054"/>
            <a:chOff x="7769225" y="250825"/>
            <a:chExt cx="603455" cy="1306516"/>
          </a:xfrm>
        </p:grpSpPr>
        <p:grpSp>
          <p:nvGrpSpPr>
            <p:cNvPr id="43" name="MoonLegend1"/>
            <p:cNvGrpSpPr>
              <a:grpSpLocks noChangeAspect="1"/>
            </p:cNvGrpSpPr>
            <p:nvPr>
              <p:custDataLst>
                <p:tags r:id="rId9"/>
              </p:custDataLst>
            </p:nvPr>
          </p:nvGrpSpPr>
          <p:grpSpPr bwMode="auto">
            <a:xfrm>
              <a:off x="7769225" y="250825"/>
              <a:ext cx="209550" cy="209551"/>
              <a:chOff x="4533" y="183"/>
              <a:chExt cx="144" cy="144"/>
            </a:xfrm>
          </p:grpSpPr>
          <p:sp>
            <p:nvSpPr>
              <p:cNvPr id="61"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62"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grpSp>
        <p:grpSp>
          <p:nvGrpSpPr>
            <p:cNvPr id="44" name="MoonLegend2"/>
            <p:cNvGrpSpPr>
              <a:grpSpLocks noChangeAspect="1"/>
            </p:cNvGrpSpPr>
            <p:nvPr>
              <p:custDataLst>
                <p:tags r:id="rId10"/>
              </p:custDataLst>
            </p:nvPr>
          </p:nvGrpSpPr>
          <p:grpSpPr bwMode="auto">
            <a:xfrm>
              <a:off x="7769225" y="525066"/>
              <a:ext cx="209550" cy="209551"/>
              <a:chOff x="1694" y="2044"/>
              <a:chExt cx="160" cy="160"/>
            </a:xfrm>
          </p:grpSpPr>
          <p:sp>
            <p:nvSpPr>
              <p:cNvPr id="59"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60" name="Arc 42"/>
              <p:cNvSpPr>
                <a:spLocks noChangeAspect="1"/>
              </p:cNvSpPr>
              <p:nvPr>
                <p:custDataLst>
                  <p:tags r:id="rId21"/>
                </p:custDataLst>
              </p:nvPr>
            </p:nvSpPr>
            <p:spPr bwMode="auto">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grpSp>
        <p:grpSp>
          <p:nvGrpSpPr>
            <p:cNvPr id="45" name="MoonLegend4"/>
            <p:cNvGrpSpPr>
              <a:grpSpLocks noChangeAspect="1"/>
            </p:cNvGrpSpPr>
            <p:nvPr>
              <p:custDataLst>
                <p:tags r:id="rId11"/>
              </p:custDataLst>
            </p:nvPr>
          </p:nvGrpSpPr>
          <p:grpSpPr bwMode="auto">
            <a:xfrm>
              <a:off x="7769225" y="1073548"/>
              <a:ext cx="209550" cy="209551"/>
              <a:chOff x="4495" y="1198"/>
              <a:chExt cx="160" cy="160"/>
            </a:xfrm>
          </p:grpSpPr>
          <p:sp>
            <p:nvSpPr>
              <p:cNvPr id="57"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58"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grpSp>
        <p:grpSp>
          <p:nvGrpSpPr>
            <p:cNvPr id="46" name="MoonLegend5"/>
            <p:cNvGrpSpPr>
              <a:grpSpLocks noChangeAspect="1"/>
            </p:cNvGrpSpPr>
            <p:nvPr>
              <p:custDataLst>
                <p:tags r:id="rId12"/>
              </p:custDataLst>
            </p:nvPr>
          </p:nvGrpSpPr>
          <p:grpSpPr bwMode="auto">
            <a:xfrm>
              <a:off x="7769225" y="1347790"/>
              <a:ext cx="209550" cy="209551"/>
              <a:chOff x="4495" y="1440"/>
              <a:chExt cx="160" cy="160"/>
            </a:xfrm>
          </p:grpSpPr>
          <p:sp>
            <p:nvSpPr>
              <p:cNvPr id="55"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56"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grpSp>
        <p:grpSp>
          <p:nvGrpSpPr>
            <p:cNvPr id="47" name="MoonLegend3"/>
            <p:cNvGrpSpPr>
              <a:grpSpLocks noChangeAspect="1"/>
            </p:cNvGrpSpPr>
            <p:nvPr>
              <p:custDataLst>
                <p:tags r:id="rId13"/>
              </p:custDataLst>
            </p:nvPr>
          </p:nvGrpSpPr>
          <p:grpSpPr bwMode="auto">
            <a:xfrm>
              <a:off x="7769225" y="799307"/>
              <a:ext cx="209550" cy="209551"/>
              <a:chOff x="4495" y="1198"/>
              <a:chExt cx="160" cy="160"/>
            </a:xfrm>
          </p:grpSpPr>
          <p:sp>
            <p:nvSpPr>
              <p:cNvPr id="53"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54"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grpSp>
        <p:sp>
          <p:nvSpPr>
            <p:cNvPr id="48" name="Legend1"/>
            <p:cNvSpPr>
              <a:spLocks noChangeArrowheads="1"/>
            </p:cNvSpPr>
            <p:nvPr/>
          </p:nvSpPr>
          <p:spPr bwMode="auto">
            <a:xfrm>
              <a:off x="8089900" y="263525"/>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49" name="Legend2"/>
            <p:cNvSpPr>
              <a:spLocks noChangeArrowheads="1"/>
            </p:cNvSpPr>
            <p:nvPr/>
          </p:nvSpPr>
          <p:spPr bwMode="auto">
            <a:xfrm>
              <a:off x="8089900" y="538163"/>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50" name="Legend3"/>
            <p:cNvSpPr>
              <a:spLocks noChangeArrowheads="1"/>
            </p:cNvSpPr>
            <p:nvPr/>
          </p:nvSpPr>
          <p:spPr bwMode="auto">
            <a:xfrm>
              <a:off x="8089900" y="812802"/>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51" name="Legend4"/>
            <p:cNvSpPr>
              <a:spLocks noChangeArrowheads="1"/>
            </p:cNvSpPr>
            <p:nvPr/>
          </p:nvSpPr>
          <p:spPr bwMode="auto">
            <a:xfrm>
              <a:off x="8089900" y="1084265"/>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52" name="Legend5"/>
            <p:cNvSpPr>
              <a:spLocks noChangeArrowheads="1"/>
            </p:cNvSpPr>
            <p:nvPr/>
          </p:nvSpPr>
          <p:spPr bwMode="auto">
            <a:xfrm>
              <a:off x="8089900" y="1360490"/>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grpSp>
      <p:sp>
        <p:nvSpPr>
          <p:cNvPr id="72" name="Rectangle 71"/>
          <p:cNvSpPr/>
          <p:nvPr/>
        </p:nvSpPr>
        <p:spPr bwMode="ltGray">
          <a:xfrm>
            <a:off x="0" y="6697167"/>
            <a:ext cx="12188825" cy="1828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Rectangle 4"/>
          <p:cNvSpPr>
            <a:spLocks/>
          </p:cNvSpPr>
          <p:nvPr/>
        </p:nvSpPr>
        <p:spPr bwMode="ltGray">
          <a:xfrm>
            <a:off x="233200" y="6521907"/>
            <a:ext cx="477817" cy="358140"/>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pic>
        <p:nvPicPr>
          <p:cNvPr id="74" name="Picture 73"/>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bwMode="ltGray">
          <a:xfrm>
            <a:off x="10597528" y="6288356"/>
            <a:ext cx="1583081" cy="389048"/>
          </a:xfrm>
          <a:prstGeom prst="rect">
            <a:avLst/>
          </a:prstGeom>
          <a:noFill/>
          <a:ln>
            <a:noFill/>
          </a:ln>
        </p:spPr>
      </p:pic>
      <p:sp>
        <p:nvSpPr>
          <p:cNvPr id="63" name="Slide Number"/>
          <p:cNvSpPr txBox="1">
            <a:spLocks/>
          </p:cNvSpPr>
          <p:nvPr/>
        </p:nvSpPr>
        <p:spPr bwMode="auto">
          <a:xfrm>
            <a:off x="424833" y="6654813"/>
            <a:ext cx="94553" cy="92333"/>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pPr algn="ctr"/>
            <a:fld id="{42C328C1-A84F-4A39-A664-DBA00541A8C6}" type="slidenum">
              <a:rPr lang="x-none" sz="600" baseline="0" smtClean="0">
                <a:solidFill>
                  <a:schemeClr val="bg1"/>
                </a:solidFill>
                <a:latin typeface="+mn-lt"/>
              </a:rPr>
              <a:pPr algn="ctr"/>
              <a:t>‹#›</a:t>
            </a:fld>
            <a:endParaRPr lang="x-none" sz="600" baseline="0">
              <a:solidFill>
                <a:schemeClr val="bg1"/>
              </a:solidFill>
              <a:latin typeface="+mn-lt"/>
            </a:endParaRPr>
          </a:p>
        </p:txBody>
      </p:sp>
    </p:spTree>
    <p:extLst>
      <p:ext uri="{BB962C8B-B14F-4D97-AF65-F5344CB8AC3E}">
        <p14:creationId xmlns:p14="http://schemas.microsoft.com/office/powerpoint/2010/main" val="41097974"/>
      </p:ext>
    </p:extLst>
  </p:cSld>
  <p:clrMap bg1="lt1" tx1="dk1" bg2="lt2" tx2="dk2" accent1="accent1" accent2="accent2" accent3="accent3" accent4="accent4" accent5="accent5" accent6="accent6" hlink="hlink" folHlink="folHlink"/>
  <p:sldLayoutIdLst>
    <p:sldLayoutId id="2147484475" r:id="rId1"/>
    <p:sldLayoutId id="2147484476" r:id="rId2"/>
    <p:sldLayoutId id="2147484477" r:id="rId3"/>
    <p:sldLayoutId id="2147484478" r:id="rId4"/>
  </p:sldLayoutIdLst>
  <p:txStyles>
    <p:titleStyle>
      <a:lvl1pPr algn="l" defTabSz="671312" rtl="0" eaLnBrk="1" fontAlgn="base" hangingPunct="1">
        <a:spcBef>
          <a:spcPct val="0"/>
        </a:spcBef>
        <a:spcAft>
          <a:spcPct val="0"/>
        </a:spcAft>
        <a:tabLst>
          <a:tab pos="202345" algn="l"/>
        </a:tabLst>
        <a:defRPr lang="x-none" sz="1500" b="0" baseline="0">
          <a:solidFill>
            <a:schemeClr val="accent4"/>
          </a:solidFill>
          <a:latin typeface="+mj-lt"/>
          <a:ea typeface="+mj-ea"/>
          <a:cs typeface="+mj-cs"/>
        </a:defRPr>
      </a:lvl1pPr>
      <a:lvl2pPr algn="l" defTabSz="671312" rtl="0" eaLnBrk="1" fontAlgn="base" hangingPunct="1">
        <a:spcBef>
          <a:spcPct val="0"/>
        </a:spcBef>
        <a:spcAft>
          <a:spcPct val="0"/>
        </a:spcAft>
        <a:defRPr lang="x-none" sz="1425" b="1">
          <a:solidFill>
            <a:schemeClr val="tx2"/>
          </a:solidFill>
          <a:latin typeface="Arial" charset="0"/>
        </a:defRPr>
      </a:lvl2pPr>
      <a:lvl3pPr algn="l" defTabSz="671312" rtl="0" eaLnBrk="1" fontAlgn="base" hangingPunct="1">
        <a:spcBef>
          <a:spcPct val="0"/>
        </a:spcBef>
        <a:spcAft>
          <a:spcPct val="0"/>
        </a:spcAft>
        <a:defRPr lang="x-none" sz="1425" b="1">
          <a:solidFill>
            <a:schemeClr val="tx2"/>
          </a:solidFill>
          <a:latin typeface="Arial" charset="0"/>
        </a:defRPr>
      </a:lvl3pPr>
      <a:lvl4pPr algn="l" defTabSz="671312" rtl="0" eaLnBrk="1" fontAlgn="base" hangingPunct="1">
        <a:spcBef>
          <a:spcPct val="0"/>
        </a:spcBef>
        <a:spcAft>
          <a:spcPct val="0"/>
        </a:spcAft>
        <a:defRPr lang="x-none" sz="1425" b="1">
          <a:solidFill>
            <a:schemeClr val="tx2"/>
          </a:solidFill>
          <a:latin typeface="Arial" charset="0"/>
        </a:defRPr>
      </a:lvl4pPr>
      <a:lvl5pPr algn="l" defTabSz="671312" rtl="0" eaLnBrk="1" fontAlgn="base" hangingPunct="1">
        <a:spcBef>
          <a:spcPct val="0"/>
        </a:spcBef>
        <a:spcAft>
          <a:spcPct val="0"/>
        </a:spcAft>
        <a:defRPr lang="x-none" sz="1425" b="1">
          <a:solidFill>
            <a:schemeClr val="tx2"/>
          </a:solidFill>
          <a:latin typeface="Arial" charset="0"/>
        </a:defRPr>
      </a:lvl5pPr>
      <a:lvl6pPr marL="342797" algn="l" defTabSz="671312" rtl="0" eaLnBrk="1" fontAlgn="base" hangingPunct="1">
        <a:spcBef>
          <a:spcPct val="0"/>
        </a:spcBef>
        <a:spcAft>
          <a:spcPct val="0"/>
        </a:spcAft>
        <a:defRPr lang="x-none" sz="1425" b="1">
          <a:solidFill>
            <a:schemeClr val="tx2"/>
          </a:solidFill>
          <a:latin typeface="Arial" charset="0"/>
        </a:defRPr>
      </a:lvl6pPr>
      <a:lvl7pPr marL="685594" algn="l" defTabSz="671312" rtl="0" eaLnBrk="1" fontAlgn="base" hangingPunct="1">
        <a:spcBef>
          <a:spcPct val="0"/>
        </a:spcBef>
        <a:spcAft>
          <a:spcPct val="0"/>
        </a:spcAft>
        <a:defRPr lang="x-none" sz="1425" b="1">
          <a:solidFill>
            <a:schemeClr val="tx2"/>
          </a:solidFill>
          <a:latin typeface="Arial" charset="0"/>
        </a:defRPr>
      </a:lvl7pPr>
      <a:lvl8pPr marL="1028391" algn="l" defTabSz="671312" rtl="0" eaLnBrk="1" fontAlgn="base" hangingPunct="1">
        <a:spcBef>
          <a:spcPct val="0"/>
        </a:spcBef>
        <a:spcAft>
          <a:spcPct val="0"/>
        </a:spcAft>
        <a:defRPr lang="x-none" sz="1425" b="1">
          <a:solidFill>
            <a:schemeClr val="tx2"/>
          </a:solidFill>
          <a:latin typeface="Arial" charset="0"/>
        </a:defRPr>
      </a:lvl8pPr>
      <a:lvl9pPr marL="1371189" algn="l" defTabSz="671312" rtl="0" eaLnBrk="1" fontAlgn="base" hangingPunct="1">
        <a:spcBef>
          <a:spcPct val="0"/>
        </a:spcBef>
        <a:spcAft>
          <a:spcPct val="0"/>
        </a:spcAft>
        <a:defRPr lang="x-none" sz="1425" b="1">
          <a:solidFill>
            <a:schemeClr val="tx2"/>
          </a:solidFill>
          <a:latin typeface="Arial" charset="0"/>
        </a:defRPr>
      </a:lvl9pPr>
    </p:titleStyle>
    <p:bodyStyle>
      <a:lvl1pPr marL="0" indent="0" algn="l" defTabSz="671312" rtl="0" eaLnBrk="1" fontAlgn="base" hangingPunct="1">
        <a:spcBef>
          <a:spcPct val="0"/>
        </a:spcBef>
        <a:spcAft>
          <a:spcPct val="0"/>
        </a:spcAft>
        <a:buClr>
          <a:schemeClr val="tx2"/>
        </a:buClr>
        <a:buSzPct val="100000"/>
        <a:defRPr lang="x-none" sz="1200" baseline="0">
          <a:solidFill>
            <a:schemeClr val="tx1"/>
          </a:solidFill>
          <a:latin typeface="+mn-lt"/>
          <a:ea typeface="+mn-ea"/>
          <a:cs typeface="+mn-cs"/>
        </a:defRPr>
      </a:lvl1pPr>
      <a:lvl2pPr marL="145212" indent="-144023" algn="l" defTabSz="671312" rtl="0" eaLnBrk="1" fontAlgn="base" hangingPunct="1">
        <a:spcBef>
          <a:spcPct val="0"/>
        </a:spcBef>
        <a:spcAft>
          <a:spcPct val="0"/>
        </a:spcAft>
        <a:buClr>
          <a:schemeClr val="tx2"/>
        </a:buClr>
        <a:buSzPct val="125000"/>
        <a:buFont typeface="Arial" charset="0"/>
        <a:buChar char="▪"/>
        <a:defRPr lang="x-none" sz="1200" baseline="0">
          <a:solidFill>
            <a:schemeClr val="tx1"/>
          </a:solidFill>
          <a:latin typeface="+mn-lt"/>
        </a:defRPr>
      </a:lvl2pPr>
      <a:lvl3pPr marL="342797" indent="-196395" algn="l" defTabSz="671312" rtl="0" eaLnBrk="1" fontAlgn="base" hangingPunct="1">
        <a:spcBef>
          <a:spcPct val="0"/>
        </a:spcBef>
        <a:spcAft>
          <a:spcPct val="0"/>
        </a:spcAft>
        <a:buClr>
          <a:schemeClr val="tx2"/>
        </a:buClr>
        <a:buSzPct val="120000"/>
        <a:buFont typeface="Arial" charset="0"/>
        <a:buChar char="–"/>
        <a:defRPr lang="x-none" sz="1200" baseline="0">
          <a:solidFill>
            <a:schemeClr val="tx1"/>
          </a:solidFill>
          <a:latin typeface="+mn-lt"/>
        </a:defRPr>
      </a:lvl3pPr>
      <a:lvl4pPr marL="460634" indent="-116646" algn="l" defTabSz="671312" rtl="0" eaLnBrk="1" fontAlgn="base" hangingPunct="1">
        <a:spcBef>
          <a:spcPct val="0"/>
        </a:spcBef>
        <a:spcAft>
          <a:spcPct val="0"/>
        </a:spcAft>
        <a:buClr>
          <a:schemeClr val="tx2"/>
        </a:buClr>
        <a:buSzPct val="120000"/>
        <a:buFont typeface="Arial" charset="0"/>
        <a:buChar char="▫"/>
        <a:defRPr lang="x-none" sz="1200" baseline="0">
          <a:solidFill>
            <a:schemeClr val="tx1"/>
          </a:solidFill>
          <a:latin typeface="+mn-lt"/>
        </a:defRPr>
      </a:lvl4pPr>
      <a:lvl5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5pPr>
      <a:lvl6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6pPr>
      <a:lvl7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7pPr>
      <a:lvl8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8pPr>
      <a:lvl9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9pPr>
    </p:bodyStyle>
    <p:otherStyle>
      <a:defPPr>
        <a:defRPr lang="x-none"/>
      </a:defPPr>
      <a:lvl1pPr marL="0" algn="l" defTabSz="685594" rtl="0" eaLnBrk="1" latinLnBrk="0" hangingPunct="1">
        <a:defRPr lang="x-none" sz="1350" kern="1200">
          <a:solidFill>
            <a:schemeClr val="tx1"/>
          </a:solidFill>
          <a:latin typeface="+mn-lt"/>
          <a:ea typeface="+mn-ea"/>
          <a:cs typeface="+mn-cs"/>
        </a:defRPr>
      </a:lvl1pPr>
      <a:lvl2pPr marL="342797" algn="l" defTabSz="685594" rtl="0" eaLnBrk="1" latinLnBrk="0" hangingPunct="1">
        <a:defRPr lang="x-none" sz="1350" kern="1200">
          <a:solidFill>
            <a:schemeClr val="tx1"/>
          </a:solidFill>
          <a:latin typeface="+mn-lt"/>
          <a:ea typeface="+mn-ea"/>
          <a:cs typeface="+mn-cs"/>
        </a:defRPr>
      </a:lvl2pPr>
      <a:lvl3pPr marL="685594" algn="l" defTabSz="685594" rtl="0" eaLnBrk="1" latinLnBrk="0" hangingPunct="1">
        <a:defRPr lang="x-none" sz="1350" kern="1200">
          <a:solidFill>
            <a:schemeClr val="tx1"/>
          </a:solidFill>
          <a:latin typeface="+mn-lt"/>
          <a:ea typeface="+mn-ea"/>
          <a:cs typeface="+mn-cs"/>
        </a:defRPr>
      </a:lvl3pPr>
      <a:lvl4pPr marL="1028391" algn="l" defTabSz="685594" rtl="0" eaLnBrk="1" latinLnBrk="0" hangingPunct="1">
        <a:defRPr lang="x-none" sz="1350" kern="1200">
          <a:solidFill>
            <a:schemeClr val="tx1"/>
          </a:solidFill>
          <a:latin typeface="+mn-lt"/>
          <a:ea typeface="+mn-ea"/>
          <a:cs typeface="+mn-cs"/>
        </a:defRPr>
      </a:lvl4pPr>
      <a:lvl5pPr marL="1371189" algn="l" defTabSz="685594" rtl="0" eaLnBrk="1" latinLnBrk="0" hangingPunct="1">
        <a:defRPr lang="x-none" sz="1350" kern="1200">
          <a:solidFill>
            <a:schemeClr val="tx1"/>
          </a:solidFill>
          <a:latin typeface="+mn-lt"/>
          <a:ea typeface="+mn-ea"/>
          <a:cs typeface="+mn-cs"/>
        </a:defRPr>
      </a:lvl5pPr>
      <a:lvl6pPr marL="1713986" algn="l" defTabSz="685594" rtl="0" eaLnBrk="1" latinLnBrk="0" hangingPunct="1">
        <a:defRPr lang="x-none" sz="1350" kern="1200">
          <a:solidFill>
            <a:schemeClr val="tx1"/>
          </a:solidFill>
          <a:latin typeface="+mn-lt"/>
          <a:ea typeface="+mn-ea"/>
          <a:cs typeface="+mn-cs"/>
        </a:defRPr>
      </a:lvl6pPr>
      <a:lvl7pPr marL="2056783" algn="l" defTabSz="685594" rtl="0" eaLnBrk="1" latinLnBrk="0" hangingPunct="1">
        <a:defRPr lang="x-none" sz="1350" kern="1200">
          <a:solidFill>
            <a:schemeClr val="tx1"/>
          </a:solidFill>
          <a:latin typeface="+mn-lt"/>
          <a:ea typeface="+mn-ea"/>
          <a:cs typeface="+mn-cs"/>
        </a:defRPr>
      </a:lvl7pPr>
      <a:lvl8pPr marL="2399580" algn="l" defTabSz="685594" rtl="0" eaLnBrk="1" latinLnBrk="0" hangingPunct="1">
        <a:defRPr lang="x-none" sz="1350" kern="1200">
          <a:solidFill>
            <a:schemeClr val="tx1"/>
          </a:solidFill>
          <a:latin typeface="+mn-lt"/>
          <a:ea typeface="+mn-ea"/>
          <a:cs typeface="+mn-cs"/>
        </a:defRPr>
      </a:lvl8pPr>
      <a:lvl9pPr marL="2742377" algn="l" defTabSz="685594" rtl="0" eaLnBrk="1" latinLnBrk="0" hangingPunct="1">
        <a:defRPr lang="x-none"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ltGray">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9"/>
            </p:custDataLst>
          </p:nvPr>
        </p:nvGraphicFramePr>
        <p:xfrm>
          <a:off x="0" y="0"/>
          <a:ext cx="215923" cy="161974"/>
        </p:xfrm>
        <a:graphic>
          <a:graphicData uri="http://schemas.openxmlformats.org/presentationml/2006/ole">
            <mc:AlternateContent xmlns:mc="http://schemas.openxmlformats.org/markup-compatibility/2006">
              <mc:Choice xmlns:v="urn:schemas-microsoft-com:vml" Requires="v">
                <p:oleObj spid="_x0000_s9671" name="think-cell Slide" r:id="rId26" imgW="270" imgH="270" progId="TCLayout.ActiveDocument.1">
                  <p:embed/>
                </p:oleObj>
              </mc:Choice>
              <mc:Fallback>
                <p:oleObj name="think-cell Slide" r:id="rId26" imgW="270" imgH="270" progId="TCLayout.ActiveDocument.1">
                  <p:embed/>
                  <p:pic>
                    <p:nvPicPr>
                      <p:cNvPr id="2" name="Object 1" hidden="1"/>
                      <p:cNvPicPr/>
                      <p:nvPr/>
                    </p:nvPicPr>
                    <p:blipFill>
                      <a:blip r:embed="rId27"/>
                      <a:stretch>
                        <a:fillRect/>
                      </a:stretch>
                    </p:blipFill>
                    <p:spPr>
                      <a:xfrm>
                        <a:off x="0" y="0"/>
                        <a:ext cx="215923" cy="161974"/>
                      </a:xfrm>
                      <a:prstGeom prst="rect">
                        <a:avLst/>
                      </a:prstGeom>
                    </p:spPr>
                  </p:pic>
                </p:oleObj>
              </mc:Fallback>
            </mc:AlternateContent>
          </a:graphicData>
        </a:graphic>
      </p:graphicFrame>
      <p:sp>
        <p:nvSpPr>
          <p:cNvPr id="6" name="Rectangle 5" hidden="1"/>
          <p:cNvSpPr/>
          <p:nvPr>
            <p:custDataLst>
              <p:tags r:id="rId10"/>
            </p:custDataLst>
          </p:nvPr>
        </p:nvSpPr>
        <p:spPr bwMode="auto">
          <a:xfrm>
            <a:off x="0" y="0"/>
            <a:ext cx="215923" cy="161974"/>
          </a:xfrm>
          <a:prstGeom prst="rect">
            <a:avLst/>
          </a:prstGeom>
          <a:solidFill>
            <a:schemeClr val="bg2"/>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1500" b="0" i="0" baseline="0">
              <a:solidFill>
                <a:srgbClr val="000000"/>
              </a:solidFill>
              <a:latin typeface="Arial" panose="020B0604020202020204" pitchFamily="34" charset="0"/>
              <a:ea typeface="+mj-ea"/>
              <a:cs typeface="+mj-cs"/>
              <a:sym typeface="Arial" panose="020B0604020202020204" pitchFamily="34" charset="0"/>
            </a:endParaRPr>
          </a:p>
        </p:txBody>
      </p:sp>
      <p:sp>
        <p:nvSpPr>
          <p:cNvPr id="71" name="Rectangle 70"/>
          <p:cNvSpPr/>
          <p:nvPr/>
        </p:nvSpPr>
        <p:spPr bwMode="ltGray">
          <a:xfrm>
            <a:off x="0" y="0"/>
            <a:ext cx="12188825" cy="182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34" name="Working Draft" hidden="1"/>
          <p:cNvSpPr txBox="1">
            <a:spLocks noChangeArrowheads="1"/>
          </p:cNvSpPr>
          <p:nvPr/>
        </p:nvSpPr>
        <p:spPr bwMode="auto">
          <a:xfrm rot="5400000">
            <a:off x="11340415" y="1992497"/>
            <a:ext cx="1506823" cy="69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450" baseline="0">
                <a:solidFill>
                  <a:srgbClr val="808080"/>
                </a:solidFill>
                <a:latin typeface="+mn-lt"/>
                <a:ea typeface="+mn-ea"/>
              </a:rPr>
              <a:t>Last Modified 11/29/2018 11:17 AM Central Standard Time</a:t>
            </a:r>
            <a:endParaRPr lang="x-none" sz="1200" baseline="0">
              <a:solidFill>
                <a:srgbClr val="808080"/>
              </a:solidFill>
              <a:latin typeface="+mn-lt"/>
              <a:ea typeface="+mn-ea"/>
            </a:endParaRPr>
          </a:p>
        </p:txBody>
      </p:sp>
      <p:sp>
        <p:nvSpPr>
          <p:cNvPr id="1035" name="Printed" hidden="1"/>
          <p:cNvSpPr txBox="1">
            <a:spLocks noChangeArrowheads="1"/>
          </p:cNvSpPr>
          <p:nvPr/>
        </p:nvSpPr>
        <p:spPr bwMode="auto">
          <a:xfrm rot="5400000">
            <a:off x="11452620" y="4210477"/>
            <a:ext cx="1282402" cy="69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450" baseline="0">
                <a:solidFill>
                  <a:srgbClr val="808080"/>
                </a:solidFill>
                <a:latin typeface="+mn-lt"/>
                <a:ea typeface="+mn-ea"/>
              </a:rPr>
              <a:t>Printed 11/8/2018 5:02 PM Central Standard Time</a:t>
            </a:r>
            <a:endParaRPr lang="x-none" sz="1200" baseline="0">
              <a:solidFill>
                <a:srgbClr val="808080"/>
              </a:solidFill>
              <a:latin typeface="+mn-lt"/>
              <a:ea typeface="+mn-ea"/>
            </a:endParaRPr>
          </a:p>
        </p:txBody>
      </p:sp>
      <p:sp>
        <p:nvSpPr>
          <p:cNvPr id="19" name="Title Placeholder 2"/>
          <p:cNvSpPr>
            <a:spLocks noGrp="1" noChangeArrowheads="1"/>
          </p:cNvSpPr>
          <p:nvPr>
            <p:ph type="title"/>
          </p:nvPr>
        </p:nvSpPr>
        <p:spPr bwMode="auto">
          <a:xfrm>
            <a:off x="233198" y="234864"/>
            <a:ext cx="1172243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latinLnBrk="0"/>
            <a:r>
              <a:rPr lang="en-US"/>
              <a:t>Click to edit Master title style</a:t>
            </a:r>
            <a:endParaRPr lang="x-none" noProof="0"/>
          </a:p>
        </p:txBody>
      </p:sp>
      <p:sp>
        <p:nvSpPr>
          <p:cNvPr id="10" name="1. On-page tracker" hidden="1"/>
          <p:cNvSpPr>
            <a:spLocks noChangeArrowheads="1"/>
          </p:cNvSpPr>
          <p:nvPr/>
        </p:nvSpPr>
        <p:spPr bwMode="auto">
          <a:xfrm>
            <a:off x="233201" y="28637"/>
            <a:ext cx="368595" cy="9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x-none" sz="600" cap="all" baseline="0">
                <a:solidFill>
                  <a:schemeClr val="bg1"/>
                </a:solidFill>
                <a:latin typeface="+mn-lt"/>
                <a:ea typeface="+mn-ea"/>
              </a:rPr>
              <a:t>TRACKER</a:t>
            </a:r>
          </a:p>
        </p:txBody>
      </p:sp>
      <p:sp>
        <p:nvSpPr>
          <p:cNvPr id="11" name="3. Unit of measure" hidden="1"/>
          <p:cNvSpPr txBox="1">
            <a:spLocks noChangeArrowheads="1"/>
          </p:cNvSpPr>
          <p:nvPr/>
        </p:nvSpPr>
        <p:spPr bwMode="auto">
          <a:xfrm>
            <a:off x="233198" y="566136"/>
            <a:ext cx="1172243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lang="x-none" sz="2400">
                <a:solidFill>
                  <a:schemeClr val="tx1"/>
                </a:solidFill>
                <a:latin typeface="Arial" charset="0"/>
              </a:defRPr>
            </a:lvl1pPr>
            <a:lvl2pPr marL="447675" defTabSz="895350">
              <a:defRPr lang="x-none" sz="2400">
                <a:solidFill>
                  <a:schemeClr val="tx1"/>
                </a:solidFill>
                <a:latin typeface="Arial" charset="0"/>
              </a:defRPr>
            </a:lvl2pPr>
            <a:lvl3pPr marL="895350" defTabSz="895350">
              <a:defRPr lang="x-none" sz="2400">
                <a:solidFill>
                  <a:schemeClr val="tx1"/>
                </a:solidFill>
                <a:latin typeface="Arial" charset="0"/>
              </a:defRPr>
            </a:lvl3pPr>
            <a:lvl4pPr marL="1344613"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en-US" sz="1200" baseline="0">
                <a:solidFill>
                  <a:schemeClr val="accent6"/>
                </a:solidFill>
                <a:latin typeface="+mn-lt"/>
                <a:ea typeface="+mn-ea"/>
              </a:rPr>
              <a:t>Subtitle</a:t>
            </a:r>
            <a:endParaRPr lang="x-none" sz="1200" baseline="0">
              <a:solidFill>
                <a:schemeClr val="accent6"/>
              </a:solidFill>
              <a:latin typeface="+mn-lt"/>
              <a:ea typeface="+mn-ea"/>
            </a:endParaRPr>
          </a:p>
        </p:txBody>
      </p:sp>
      <p:sp>
        <p:nvSpPr>
          <p:cNvPr id="13" name="4. Footnote" hidden="1"/>
          <p:cNvSpPr txBox="1">
            <a:spLocks noChangeArrowheads="1"/>
          </p:cNvSpPr>
          <p:nvPr/>
        </p:nvSpPr>
        <p:spPr bwMode="auto">
          <a:xfrm>
            <a:off x="233200" y="6357840"/>
            <a:ext cx="9924156" cy="9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lang="x-none" sz="2400">
                <a:solidFill>
                  <a:schemeClr val="tx1"/>
                </a:solidFill>
                <a:latin typeface="Arial" charset="0"/>
              </a:defRPr>
            </a:lvl1pPr>
            <a:lvl2pPr marL="1031875" defTabSz="895350">
              <a:defRPr lang="x-none" sz="2400">
                <a:solidFill>
                  <a:schemeClr val="tx1"/>
                </a:solidFill>
                <a:latin typeface="Arial" charset="0"/>
              </a:defRPr>
            </a:lvl2pPr>
            <a:lvl3pPr marL="1217613" defTabSz="895350">
              <a:defRPr lang="x-none" sz="2400">
                <a:solidFill>
                  <a:schemeClr val="tx1"/>
                </a:solidFill>
                <a:latin typeface="Arial" charset="0"/>
              </a:defRPr>
            </a:lvl3pPr>
            <a:lvl4pPr marL="1404938"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marL="64275" indent="-64275">
              <a:defRPr lang="x-none"/>
            </a:pPr>
            <a:r>
              <a:rPr lang="x-none" sz="600" baseline="0">
                <a:solidFill>
                  <a:srgbClr val="808080"/>
                </a:solidFill>
                <a:latin typeface="+mn-lt"/>
                <a:ea typeface="+mn-ea"/>
              </a:rPr>
              <a:t>1 Footnote</a:t>
            </a:r>
          </a:p>
        </p:txBody>
      </p:sp>
      <p:sp>
        <p:nvSpPr>
          <p:cNvPr id="14" name="5. Source" hidden="1"/>
          <p:cNvSpPr>
            <a:spLocks noChangeArrowheads="1"/>
          </p:cNvSpPr>
          <p:nvPr/>
        </p:nvSpPr>
        <p:spPr bwMode="auto">
          <a:xfrm>
            <a:off x="766758" y="6563548"/>
            <a:ext cx="9390598" cy="9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marL="388028" indent="-388028" defTabSz="671312">
              <a:tabLst>
                <a:tab pos="459443" algn="l"/>
              </a:tabLst>
            </a:pPr>
            <a:r>
              <a:rPr lang="x-none" sz="600" baseline="0">
                <a:solidFill>
                  <a:srgbClr val="808080"/>
                </a:solidFill>
                <a:latin typeface="+mn-lt"/>
                <a:ea typeface="+mn-ea"/>
              </a:rPr>
              <a:t>SOURCE : Source</a:t>
            </a:r>
            <a:endParaRPr lang="en-US" sz="600" baseline="0">
              <a:solidFill>
                <a:srgbClr val="808080"/>
              </a:solidFill>
              <a:latin typeface="+mn-lt"/>
              <a:ea typeface="+mn-ea"/>
            </a:endParaRPr>
          </a:p>
        </p:txBody>
      </p:sp>
      <p:sp>
        <p:nvSpPr>
          <p:cNvPr id="3" name="Text Placeholder 2"/>
          <p:cNvSpPr>
            <a:spLocks noGrp="1"/>
          </p:cNvSpPr>
          <p:nvPr>
            <p:ph type="body" idx="1"/>
          </p:nvPr>
        </p:nvSpPr>
        <p:spPr bwMode="auto">
          <a:xfrm>
            <a:off x="1975693" y="1991016"/>
            <a:ext cx="5851500" cy="923330"/>
          </a:xfrm>
          <a:prstGeom prst="rect">
            <a:avLst/>
          </a:prstGeom>
        </p:spPr>
        <p:txBody>
          <a:bodyPr vert="horz" lIns="0" tIns="0" rIns="0" bIns="0" rtlCol="0">
            <a:spAutoFit/>
          </a:bodyPr>
          <a:lstStyle/>
          <a:p>
            <a:pPr lvl="0" latinLnBrk="0"/>
            <a:r>
              <a:rPr lang="en-US"/>
              <a:t>Click to edit Master text styles</a:t>
            </a:r>
          </a:p>
          <a:p>
            <a:pPr lvl="1" latinLnBrk="0"/>
            <a:r>
              <a:rPr lang="en-US"/>
              <a:t>Second level</a:t>
            </a:r>
          </a:p>
          <a:p>
            <a:pPr lvl="2" latinLnBrk="0"/>
            <a:r>
              <a:rPr lang="en-US"/>
              <a:t>Third level</a:t>
            </a:r>
          </a:p>
          <a:p>
            <a:pPr lvl="3" latinLnBrk="0"/>
            <a:r>
              <a:rPr lang="en-US"/>
              <a:t>Fourth level</a:t>
            </a:r>
          </a:p>
          <a:p>
            <a:pPr lvl="4" latinLnBrk="0"/>
            <a:r>
              <a:rPr lang="en-US"/>
              <a:t>Fifth level</a:t>
            </a:r>
            <a:endParaRPr lang="x-none"/>
          </a:p>
        </p:txBody>
      </p:sp>
      <p:grpSp>
        <p:nvGrpSpPr>
          <p:cNvPr id="15" name="ACET" hidden="1"/>
          <p:cNvGrpSpPr>
            <a:grpSpLocks/>
          </p:cNvGrpSpPr>
          <p:nvPr/>
        </p:nvGrpSpPr>
        <p:grpSpPr bwMode="auto">
          <a:xfrm>
            <a:off x="1975694" y="1414505"/>
            <a:ext cx="5799678" cy="387119"/>
            <a:chOff x="915" y="791"/>
            <a:chExt cx="2686" cy="239"/>
          </a:xfrm>
        </p:grpSpPr>
        <p:cxnSp>
          <p:nvCxnSpPr>
            <p:cNvPr id="16" name="AutoShape 249"/>
            <p:cNvCxnSpPr>
              <a:cxnSpLocks noChangeShapeType="1"/>
              <a:stCxn id="18" idx="4"/>
              <a:endCxn id="18" idx="6"/>
            </p:cNvCxnSpPr>
            <p:nvPr/>
          </p:nvCxnSpPr>
          <p:spPr bwMode="auto">
            <a:xfrm>
              <a:off x="915" y="1030"/>
              <a:ext cx="2686" cy="0"/>
            </a:xfrm>
            <a:prstGeom prst="straightConnector1">
              <a:avLst/>
            </a:prstGeom>
            <a:noFill/>
            <a:ln w="9525">
              <a:solidFill>
                <a:schemeClr val="accent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utoShape 250"/>
            <p:cNvSpPr>
              <a:spLocks noChangeArrowheads="1"/>
            </p:cNvSpPr>
            <p:nvPr/>
          </p:nvSpPr>
          <p:spPr bwMode="auto">
            <a:xfrm>
              <a:off x="915" y="791"/>
              <a:ext cx="2686" cy="239"/>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x-none" sz="1200" b="1" baseline="0">
                  <a:solidFill>
                    <a:srgbClr val="000000"/>
                  </a:solidFill>
                  <a:latin typeface="+mn-lt"/>
                  <a:ea typeface="+mn-ea"/>
                </a:rPr>
                <a:t>Title</a:t>
              </a:r>
            </a:p>
            <a:p>
              <a:r>
                <a:rPr lang="x-none" sz="1200" baseline="0">
                  <a:solidFill>
                    <a:srgbClr val="808080"/>
                  </a:solidFill>
                  <a:latin typeface="+mn-lt"/>
                  <a:ea typeface="+mn-ea"/>
                </a:rPr>
                <a:t>Unit of measure</a:t>
              </a:r>
            </a:p>
          </p:txBody>
        </p:sp>
      </p:grpSp>
      <p:grpSp>
        <p:nvGrpSpPr>
          <p:cNvPr id="17" name="Sticker" hidden="1"/>
          <p:cNvGrpSpPr/>
          <p:nvPr/>
        </p:nvGrpSpPr>
        <p:grpSpPr bwMode="auto">
          <a:xfrm>
            <a:off x="11594599" y="291557"/>
            <a:ext cx="361031" cy="120033"/>
            <a:chOff x="8475341" y="285750"/>
            <a:chExt cx="265436" cy="117644"/>
          </a:xfrm>
        </p:grpSpPr>
        <p:sp>
          <p:nvSpPr>
            <p:cNvPr id="20" name="StickerRectangle"/>
            <p:cNvSpPr>
              <a:spLocks noChangeArrowheads="1"/>
            </p:cNvSpPr>
            <p:nvPr/>
          </p:nvSpPr>
          <p:spPr bwMode="auto">
            <a:xfrm>
              <a:off x="8475341" y="285750"/>
              <a:ext cx="265436" cy="117644"/>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671312">
                <a:buClr>
                  <a:srgbClr val="002960"/>
                </a:buClr>
              </a:pPr>
              <a:r>
                <a:rPr lang="x-none" sz="600" baseline="0">
                  <a:solidFill>
                    <a:schemeClr val="accent6"/>
                  </a:solidFill>
                  <a:latin typeface="+mn-lt"/>
                  <a:ea typeface="+mn-ea"/>
                </a:rPr>
                <a:t>STICKER</a:t>
              </a:r>
            </a:p>
          </p:txBody>
        </p:sp>
        <p:cxnSp>
          <p:nvCxnSpPr>
            <p:cNvPr id="21" name="AutoShape 31"/>
            <p:cNvCxnSpPr>
              <a:cxnSpLocks noChangeShapeType="1"/>
              <a:stCxn id="20" idx="2"/>
              <a:endCxn id="20" idx="4"/>
            </p:cNvCxnSpPr>
            <p:nvPr/>
          </p:nvCxnSpPr>
          <p:spPr bwMode="auto">
            <a:xfrm>
              <a:off x="8475341" y="285750"/>
              <a:ext cx="0" cy="117644"/>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22" name="AutoShape 32"/>
            <p:cNvCxnSpPr>
              <a:cxnSpLocks noChangeShapeType="1"/>
              <a:stCxn id="20" idx="4"/>
              <a:endCxn id="20" idx="6"/>
            </p:cNvCxnSpPr>
            <p:nvPr/>
          </p:nvCxnSpPr>
          <p:spPr bwMode="auto">
            <a:xfrm>
              <a:off x="8475341" y="403394"/>
              <a:ext cx="265436"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sp>
        <p:nvSpPr>
          <p:cNvPr id="23" name="doc id"/>
          <p:cNvSpPr>
            <a:spLocks noChangeArrowheads="1"/>
          </p:cNvSpPr>
          <p:nvPr/>
        </p:nvSpPr>
        <p:spPr bwMode="auto">
          <a:xfrm>
            <a:off x="11061710" y="29080"/>
            <a:ext cx="893919"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71312"/>
            <a:endParaRPr lang="x-none" sz="600" baseline="0">
              <a:solidFill>
                <a:schemeClr val="bg1"/>
              </a:solidFill>
              <a:latin typeface="+mn-lt"/>
              <a:ea typeface="+mn-ea"/>
            </a:endParaRPr>
          </a:p>
        </p:txBody>
      </p:sp>
      <p:grpSp>
        <p:nvGrpSpPr>
          <p:cNvPr id="26" name="LegendBoxes" hidden="1"/>
          <p:cNvGrpSpPr/>
          <p:nvPr/>
        </p:nvGrpSpPr>
        <p:grpSpPr bwMode="auto">
          <a:xfrm>
            <a:off x="10916807" y="285077"/>
            <a:ext cx="730097" cy="1004242"/>
            <a:chOff x="7835905" y="279400"/>
            <a:chExt cx="536780" cy="984251"/>
          </a:xfrm>
        </p:grpSpPr>
        <p:sp>
          <p:nvSpPr>
            <p:cNvPr id="27" name="RectangleLegend1"/>
            <p:cNvSpPr>
              <a:spLocks noChangeArrowheads="1"/>
            </p:cNvSpPr>
            <p:nvPr/>
          </p:nvSpPr>
          <p:spPr bwMode="auto">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28" name="RectangleLegend2"/>
            <p:cNvSpPr>
              <a:spLocks noChangeArrowheads="1"/>
            </p:cNvSpPr>
            <p:nvPr/>
          </p:nvSpPr>
          <p:spPr bwMode="auto">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29" name="RectangleLegend3"/>
            <p:cNvSpPr>
              <a:spLocks noChangeArrowheads="1"/>
            </p:cNvSpPr>
            <p:nvPr/>
          </p:nvSpPr>
          <p:spPr bwMode="auto">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30" name="RectangleLegend4"/>
            <p:cNvSpPr>
              <a:spLocks noChangeArrowheads="1"/>
            </p:cNvSpPr>
            <p:nvPr/>
          </p:nvSpPr>
          <p:spPr bwMode="auto">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31" name="Legend1"/>
            <p:cNvSpPr>
              <a:spLocks noChangeArrowheads="1"/>
            </p:cNvSpPr>
            <p:nvPr/>
          </p:nvSpPr>
          <p:spPr bwMode="auto">
            <a:xfrm>
              <a:off x="8089905" y="279400"/>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32" name="Legend2"/>
            <p:cNvSpPr>
              <a:spLocks noChangeArrowheads="1"/>
            </p:cNvSpPr>
            <p:nvPr/>
          </p:nvSpPr>
          <p:spPr bwMode="auto">
            <a:xfrm>
              <a:off x="8089905" y="549275"/>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33" name="Legend3"/>
            <p:cNvSpPr>
              <a:spLocks noChangeArrowheads="1"/>
            </p:cNvSpPr>
            <p:nvPr/>
          </p:nvSpPr>
          <p:spPr bwMode="auto">
            <a:xfrm>
              <a:off x="8089905" y="820738"/>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34" name="Legend4"/>
            <p:cNvSpPr>
              <a:spLocks noChangeArrowheads="1"/>
            </p:cNvSpPr>
            <p:nvPr/>
          </p:nvSpPr>
          <p:spPr bwMode="auto">
            <a:xfrm>
              <a:off x="8089905" y="1092201"/>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grpSp>
      <p:grpSp>
        <p:nvGrpSpPr>
          <p:cNvPr id="35" name="LegendLines" hidden="1"/>
          <p:cNvGrpSpPr/>
          <p:nvPr/>
        </p:nvGrpSpPr>
        <p:grpSpPr bwMode="auto">
          <a:xfrm>
            <a:off x="10498147" y="285078"/>
            <a:ext cx="1148986" cy="695693"/>
            <a:chOff x="7540629" y="279400"/>
            <a:chExt cx="844755" cy="681843"/>
          </a:xfrm>
        </p:grpSpPr>
        <p:sp>
          <p:nvSpPr>
            <p:cNvPr id="36" name="LineLegend1"/>
            <p:cNvSpPr>
              <a:spLocks noChangeShapeType="1"/>
            </p:cNvSpPr>
            <p:nvPr/>
          </p:nvSpPr>
          <p:spPr bwMode="auto">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224" baseline="0">
                <a:latin typeface="+mn-lt"/>
                <a:ea typeface="+mn-ea"/>
              </a:endParaRPr>
            </a:p>
          </p:txBody>
        </p:sp>
        <p:sp>
          <p:nvSpPr>
            <p:cNvPr id="37" name="LineLegend2"/>
            <p:cNvSpPr>
              <a:spLocks noChangeShapeType="1"/>
            </p:cNvSpPr>
            <p:nvPr/>
          </p:nvSpPr>
          <p:spPr bwMode="auto">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224" baseline="0">
                <a:latin typeface="+mn-lt"/>
                <a:ea typeface="+mn-ea"/>
              </a:endParaRPr>
            </a:p>
          </p:txBody>
        </p:sp>
        <p:sp>
          <p:nvSpPr>
            <p:cNvPr id="38" name="LineLegend3"/>
            <p:cNvSpPr>
              <a:spLocks noChangeShapeType="1"/>
            </p:cNvSpPr>
            <p:nvPr/>
          </p:nvSpPr>
          <p:spPr bwMode="auto">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224" baseline="0">
                <a:latin typeface="+mn-lt"/>
                <a:ea typeface="+mn-ea"/>
              </a:endParaRPr>
            </a:p>
          </p:txBody>
        </p:sp>
        <p:sp>
          <p:nvSpPr>
            <p:cNvPr id="39" name="Legend1"/>
            <p:cNvSpPr>
              <a:spLocks noChangeArrowheads="1"/>
            </p:cNvSpPr>
            <p:nvPr/>
          </p:nvSpPr>
          <p:spPr bwMode="auto">
            <a:xfrm>
              <a:off x="8102604" y="279400"/>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40" name="Legend2"/>
            <p:cNvSpPr>
              <a:spLocks noChangeArrowheads="1"/>
            </p:cNvSpPr>
            <p:nvPr/>
          </p:nvSpPr>
          <p:spPr bwMode="auto">
            <a:xfrm>
              <a:off x="8102604" y="546100"/>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41" name="Legend3"/>
            <p:cNvSpPr>
              <a:spLocks noChangeArrowheads="1"/>
            </p:cNvSpPr>
            <p:nvPr/>
          </p:nvSpPr>
          <p:spPr bwMode="auto">
            <a:xfrm>
              <a:off x="8102604" y="825501"/>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grpSp>
      <p:grpSp>
        <p:nvGrpSpPr>
          <p:cNvPr id="42" name="LegendMoons" hidden="1"/>
          <p:cNvGrpSpPr/>
          <p:nvPr/>
        </p:nvGrpSpPr>
        <p:grpSpPr bwMode="auto">
          <a:xfrm>
            <a:off x="10826121" y="255920"/>
            <a:ext cx="820783" cy="1333054"/>
            <a:chOff x="7769225" y="250825"/>
            <a:chExt cx="603455" cy="1306516"/>
          </a:xfrm>
        </p:grpSpPr>
        <p:grpSp>
          <p:nvGrpSpPr>
            <p:cNvPr id="43" name="MoonLegend1"/>
            <p:cNvGrpSpPr>
              <a:grpSpLocks noChangeAspect="1"/>
            </p:cNvGrpSpPr>
            <p:nvPr>
              <p:custDataLst>
                <p:tags r:id="rId11"/>
              </p:custDataLst>
            </p:nvPr>
          </p:nvGrpSpPr>
          <p:grpSpPr bwMode="auto">
            <a:xfrm>
              <a:off x="7769225" y="250825"/>
              <a:ext cx="209550" cy="209551"/>
              <a:chOff x="4533" y="183"/>
              <a:chExt cx="144" cy="144"/>
            </a:xfrm>
          </p:grpSpPr>
          <p:sp>
            <p:nvSpPr>
              <p:cNvPr id="61" name="Oval 38"/>
              <p:cNvSpPr>
                <a:spLocks noChangeAspect="1" noChangeArrowheads="1"/>
              </p:cNvSpPr>
              <p:nvPr>
                <p:custDataLst>
                  <p:tags r:id="rId24"/>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62" name="Arc 39"/>
              <p:cNvSpPr>
                <a:spLocks noChangeAspect="1"/>
              </p:cNvSpPr>
              <p:nvPr>
                <p:custDataLst>
                  <p:tags r:id="rId25"/>
                </p:custDataLst>
              </p:nvPr>
            </p:nvSpPr>
            <p:spPr bwMode="auto">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grpSp>
        <p:grpSp>
          <p:nvGrpSpPr>
            <p:cNvPr id="44" name="MoonLegend2"/>
            <p:cNvGrpSpPr>
              <a:grpSpLocks noChangeAspect="1"/>
            </p:cNvGrpSpPr>
            <p:nvPr>
              <p:custDataLst>
                <p:tags r:id="rId12"/>
              </p:custDataLst>
            </p:nvPr>
          </p:nvGrpSpPr>
          <p:grpSpPr bwMode="auto">
            <a:xfrm>
              <a:off x="7769225" y="525066"/>
              <a:ext cx="209550" cy="209551"/>
              <a:chOff x="1694" y="2044"/>
              <a:chExt cx="160" cy="160"/>
            </a:xfrm>
          </p:grpSpPr>
          <p:sp>
            <p:nvSpPr>
              <p:cNvPr id="59" name="Oval 41"/>
              <p:cNvSpPr>
                <a:spLocks noChangeAspect="1" noChangeArrowheads="1"/>
              </p:cNvSpPr>
              <p:nvPr>
                <p:custDataLst>
                  <p:tags r:id="rId22"/>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60" name="Arc 42"/>
              <p:cNvSpPr>
                <a:spLocks noChangeAspect="1"/>
              </p:cNvSpPr>
              <p:nvPr>
                <p:custDataLst>
                  <p:tags r:id="rId23"/>
                </p:custDataLst>
              </p:nvPr>
            </p:nvSpPr>
            <p:spPr bwMode="auto">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grpSp>
        <p:grpSp>
          <p:nvGrpSpPr>
            <p:cNvPr id="45" name="MoonLegend4"/>
            <p:cNvGrpSpPr>
              <a:grpSpLocks noChangeAspect="1"/>
            </p:cNvGrpSpPr>
            <p:nvPr>
              <p:custDataLst>
                <p:tags r:id="rId13"/>
              </p:custDataLst>
            </p:nvPr>
          </p:nvGrpSpPr>
          <p:grpSpPr bwMode="auto">
            <a:xfrm>
              <a:off x="7769225" y="1073548"/>
              <a:ext cx="209550" cy="209551"/>
              <a:chOff x="4495" y="1198"/>
              <a:chExt cx="160" cy="160"/>
            </a:xfrm>
          </p:grpSpPr>
          <p:sp>
            <p:nvSpPr>
              <p:cNvPr id="57" name="Oval 47"/>
              <p:cNvSpPr>
                <a:spLocks noChangeAspect="1" noChangeArrowheads="1"/>
              </p:cNvSpPr>
              <p:nvPr>
                <p:custDataLst>
                  <p:tags r:id="rId20"/>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58" name="Arc 48"/>
              <p:cNvSpPr>
                <a:spLocks noChangeAspect="1"/>
              </p:cNvSpPr>
              <p:nvPr>
                <p:custDataLst>
                  <p:tags r:id="rId21"/>
                </p:custDataLst>
              </p:nvPr>
            </p:nvSpPr>
            <p:spPr bwMode="auto">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grpSp>
        <p:grpSp>
          <p:nvGrpSpPr>
            <p:cNvPr id="46" name="MoonLegend5"/>
            <p:cNvGrpSpPr>
              <a:grpSpLocks noChangeAspect="1"/>
            </p:cNvGrpSpPr>
            <p:nvPr>
              <p:custDataLst>
                <p:tags r:id="rId14"/>
              </p:custDataLst>
            </p:nvPr>
          </p:nvGrpSpPr>
          <p:grpSpPr bwMode="auto">
            <a:xfrm>
              <a:off x="7769225" y="1347790"/>
              <a:ext cx="209550" cy="209551"/>
              <a:chOff x="4495" y="1440"/>
              <a:chExt cx="160" cy="160"/>
            </a:xfrm>
          </p:grpSpPr>
          <p:sp>
            <p:nvSpPr>
              <p:cNvPr id="55" name="Oval 50"/>
              <p:cNvSpPr>
                <a:spLocks noChangeAspect="1" noChangeArrowheads="1"/>
              </p:cNvSpPr>
              <p:nvPr>
                <p:custDataLst>
                  <p:tags r:id="rId18"/>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56" name="Oval 51"/>
              <p:cNvSpPr>
                <a:spLocks noChangeAspect="1" noChangeArrowheads="1"/>
              </p:cNvSpPr>
              <p:nvPr>
                <p:custDataLst>
                  <p:tags r:id="rId19"/>
                </p:custDataLst>
              </p:nvPr>
            </p:nvSpPr>
            <p:spPr bwMode="auto">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grpSp>
        <p:grpSp>
          <p:nvGrpSpPr>
            <p:cNvPr id="47" name="MoonLegend3"/>
            <p:cNvGrpSpPr>
              <a:grpSpLocks noChangeAspect="1"/>
            </p:cNvGrpSpPr>
            <p:nvPr>
              <p:custDataLst>
                <p:tags r:id="rId15"/>
              </p:custDataLst>
            </p:nvPr>
          </p:nvGrpSpPr>
          <p:grpSpPr bwMode="auto">
            <a:xfrm>
              <a:off x="7769225" y="799307"/>
              <a:ext cx="209550" cy="209551"/>
              <a:chOff x="4495" y="1198"/>
              <a:chExt cx="160" cy="160"/>
            </a:xfrm>
          </p:grpSpPr>
          <p:sp>
            <p:nvSpPr>
              <p:cNvPr id="53" name="Oval 47"/>
              <p:cNvSpPr>
                <a:spLocks noChangeAspect="1" noChangeArrowheads="1"/>
              </p:cNvSpPr>
              <p:nvPr>
                <p:custDataLst>
                  <p:tags r:id="rId16"/>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sp>
            <p:nvSpPr>
              <p:cNvPr id="54" name="Arc 48"/>
              <p:cNvSpPr>
                <a:spLocks noChangeAspect="1"/>
              </p:cNvSpPr>
              <p:nvPr>
                <p:custDataLst>
                  <p:tags r:id="rId17"/>
                </p:custDataLst>
              </p:nvPr>
            </p:nvSpPr>
            <p:spPr bwMode="auto">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224" baseline="0">
                  <a:latin typeface="+mn-lt"/>
                  <a:ea typeface="+mn-ea"/>
                </a:endParaRPr>
              </a:p>
            </p:txBody>
          </p:sp>
        </p:grpSp>
        <p:sp>
          <p:nvSpPr>
            <p:cNvPr id="48" name="Legend1"/>
            <p:cNvSpPr>
              <a:spLocks noChangeArrowheads="1"/>
            </p:cNvSpPr>
            <p:nvPr/>
          </p:nvSpPr>
          <p:spPr bwMode="auto">
            <a:xfrm>
              <a:off x="8089900" y="263525"/>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49" name="Legend2"/>
            <p:cNvSpPr>
              <a:spLocks noChangeArrowheads="1"/>
            </p:cNvSpPr>
            <p:nvPr/>
          </p:nvSpPr>
          <p:spPr bwMode="auto">
            <a:xfrm>
              <a:off x="8089900" y="538163"/>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50" name="Legend3"/>
            <p:cNvSpPr>
              <a:spLocks noChangeArrowheads="1"/>
            </p:cNvSpPr>
            <p:nvPr/>
          </p:nvSpPr>
          <p:spPr bwMode="auto">
            <a:xfrm>
              <a:off x="8089900" y="812802"/>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51" name="Legend4"/>
            <p:cNvSpPr>
              <a:spLocks noChangeArrowheads="1"/>
            </p:cNvSpPr>
            <p:nvPr/>
          </p:nvSpPr>
          <p:spPr bwMode="auto">
            <a:xfrm>
              <a:off x="8089900" y="1084265"/>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sp>
          <p:nvSpPr>
            <p:cNvPr id="52" name="Legend5"/>
            <p:cNvSpPr>
              <a:spLocks noChangeArrowheads="1"/>
            </p:cNvSpPr>
            <p:nvPr/>
          </p:nvSpPr>
          <p:spPr bwMode="auto">
            <a:xfrm>
              <a:off x="8089900" y="1360490"/>
              <a:ext cx="282780" cy="13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312">
                <a:buClr>
                  <a:schemeClr val="tx2"/>
                </a:buClr>
              </a:pPr>
              <a:r>
                <a:rPr lang="x-none" sz="900" baseline="0">
                  <a:latin typeface="+mn-lt"/>
                  <a:ea typeface="+mn-ea"/>
                </a:rPr>
                <a:t>Legend</a:t>
              </a:r>
            </a:p>
          </p:txBody>
        </p:sp>
      </p:grpSp>
      <p:sp>
        <p:nvSpPr>
          <p:cNvPr id="72" name="Rectangle 71"/>
          <p:cNvSpPr/>
          <p:nvPr/>
        </p:nvSpPr>
        <p:spPr bwMode="ltGray">
          <a:xfrm>
            <a:off x="0" y="6697167"/>
            <a:ext cx="12188825" cy="1828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Rectangle 4"/>
          <p:cNvSpPr>
            <a:spLocks/>
          </p:cNvSpPr>
          <p:nvPr/>
        </p:nvSpPr>
        <p:spPr bwMode="ltGray">
          <a:xfrm>
            <a:off x="233200" y="6521907"/>
            <a:ext cx="477817" cy="358140"/>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pic>
        <p:nvPicPr>
          <p:cNvPr id="74" name="Picture 73"/>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bwMode="ltGray">
          <a:xfrm>
            <a:off x="10597528" y="6288356"/>
            <a:ext cx="1583081" cy="389048"/>
          </a:xfrm>
          <a:prstGeom prst="rect">
            <a:avLst/>
          </a:prstGeom>
          <a:noFill/>
          <a:ln>
            <a:noFill/>
          </a:ln>
        </p:spPr>
      </p:pic>
      <p:sp>
        <p:nvSpPr>
          <p:cNvPr id="63" name="Slide Number"/>
          <p:cNvSpPr txBox="1">
            <a:spLocks/>
          </p:cNvSpPr>
          <p:nvPr/>
        </p:nvSpPr>
        <p:spPr bwMode="auto">
          <a:xfrm>
            <a:off x="424833" y="6654813"/>
            <a:ext cx="94553" cy="92333"/>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pPr algn="ctr"/>
            <a:fld id="{42C328C1-A84F-4A39-A664-DBA00541A8C6}" type="slidenum">
              <a:rPr lang="x-none" sz="600" baseline="0" smtClean="0">
                <a:solidFill>
                  <a:schemeClr val="bg1"/>
                </a:solidFill>
                <a:latin typeface="+mn-lt"/>
              </a:rPr>
              <a:pPr algn="ctr"/>
              <a:t>‹#›</a:t>
            </a:fld>
            <a:endParaRPr lang="x-none" sz="600" baseline="0">
              <a:solidFill>
                <a:schemeClr val="bg1"/>
              </a:solidFill>
              <a:latin typeface="+mn-lt"/>
            </a:endParaRPr>
          </a:p>
        </p:txBody>
      </p:sp>
    </p:spTree>
    <p:extLst>
      <p:ext uri="{BB962C8B-B14F-4D97-AF65-F5344CB8AC3E}">
        <p14:creationId xmlns:p14="http://schemas.microsoft.com/office/powerpoint/2010/main" val="2873640645"/>
      </p:ext>
    </p:extLst>
  </p:cSld>
  <p:clrMap bg1="lt1" tx1="dk1" bg2="lt2" tx2="dk2" accent1="accent1" accent2="accent2" accent3="accent3" accent4="accent4" accent5="accent5" accent6="accent6" hlink="hlink" folHlink="folHlink"/>
  <p:sldLayoutIdLst>
    <p:sldLayoutId id="2147484540" r:id="rId1"/>
    <p:sldLayoutId id="2147484541" r:id="rId2"/>
    <p:sldLayoutId id="2147484542" r:id="rId3"/>
    <p:sldLayoutId id="2147484543" r:id="rId4"/>
    <p:sldLayoutId id="2147484544" r:id="rId5"/>
    <p:sldLayoutId id="2147484546" r:id="rId6"/>
  </p:sldLayoutIdLst>
  <p:txStyles>
    <p:titleStyle>
      <a:lvl1pPr algn="l" defTabSz="671312" rtl="0" eaLnBrk="1" fontAlgn="base" hangingPunct="1">
        <a:spcBef>
          <a:spcPct val="0"/>
        </a:spcBef>
        <a:spcAft>
          <a:spcPct val="0"/>
        </a:spcAft>
        <a:tabLst>
          <a:tab pos="202345" algn="l"/>
        </a:tabLst>
        <a:defRPr lang="x-none" sz="1500" b="0" baseline="0">
          <a:solidFill>
            <a:schemeClr val="accent4"/>
          </a:solidFill>
          <a:latin typeface="+mj-lt"/>
          <a:ea typeface="+mj-ea"/>
          <a:cs typeface="+mj-cs"/>
        </a:defRPr>
      </a:lvl1pPr>
      <a:lvl2pPr algn="l" defTabSz="671312" rtl="0" eaLnBrk="1" fontAlgn="base" hangingPunct="1">
        <a:spcBef>
          <a:spcPct val="0"/>
        </a:spcBef>
        <a:spcAft>
          <a:spcPct val="0"/>
        </a:spcAft>
        <a:defRPr lang="x-none" sz="1425" b="1">
          <a:solidFill>
            <a:schemeClr val="tx2"/>
          </a:solidFill>
          <a:latin typeface="Arial" charset="0"/>
        </a:defRPr>
      </a:lvl2pPr>
      <a:lvl3pPr algn="l" defTabSz="671312" rtl="0" eaLnBrk="1" fontAlgn="base" hangingPunct="1">
        <a:spcBef>
          <a:spcPct val="0"/>
        </a:spcBef>
        <a:spcAft>
          <a:spcPct val="0"/>
        </a:spcAft>
        <a:defRPr lang="x-none" sz="1425" b="1">
          <a:solidFill>
            <a:schemeClr val="tx2"/>
          </a:solidFill>
          <a:latin typeface="Arial" charset="0"/>
        </a:defRPr>
      </a:lvl3pPr>
      <a:lvl4pPr algn="l" defTabSz="671312" rtl="0" eaLnBrk="1" fontAlgn="base" hangingPunct="1">
        <a:spcBef>
          <a:spcPct val="0"/>
        </a:spcBef>
        <a:spcAft>
          <a:spcPct val="0"/>
        </a:spcAft>
        <a:defRPr lang="x-none" sz="1425" b="1">
          <a:solidFill>
            <a:schemeClr val="tx2"/>
          </a:solidFill>
          <a:latin typeface="Arial" charset="0"/>
        </a:defRPr>
      </a:lvl4pPr>
      <a:lvl5pPr algn="l" defTabSz="671312" rtl="0" eaLnBrk="1" fontAlgn="base" hangingPunct="1">
        <a:spcBef>
          <a:spcPct val="0"/>
        </a:spcBef>
        <a:spcAft>
          <a:spcPct val="0"/>
        </a:spcAft>
        <a:defRPr lang="x-none" sz="1425" b="1">
          <a:solidFill>
            <a:schemeClr val="tx2"/>
          </a:solidFill>
          <a:latin typeface="Arial" charset="0"/>
        </a:defRPr>
      </a:lvl5pPr>
      <a:lvl6pPr marL="342797" algn="l" defTabSz="671312" rtl="0" eaLnBrk="1" fontAlgn="base" hangingPunct="1">
        <a:spcBef>
          <a:spcPct val="0"/>
        </a:spcBef>
        <a:spcAft>
          <a:spcPct val="0"/>
        </a:spcAft>
        <a:defRPr lang="x-none" sz="1425" b="1">
          <a:solidFill>
            <a:schemeClr val="tx2"/>
          </a:solidFill>
          <a:latin typeface="Arial" charset="0"/>
        </a:defRPr>
      </a:lvl6pPr>
      <a:lvl7pPr marL="685594" algn="l" defTabSz="671312" rtl="0" eaLnBrk="1" fontAlgn="base" hangingPunct="1">
        <a:spcBef>
          <a:spcPct val="0"/>
        </a:spcBef>
        <a:spcAft>
          <a:spcPct val="0"/>
        </a:spcAft>
        <a:defRPr lang="x-none" sz="1425" b="1">
          <a:solidFill>
            <a:schemeClr val="tx2"/>
          </a:solidFill>
          <a:latin typeface="Arial" charset="0"/>
        </a:defRPr>
      </a:lvl7pPr>
      <a:lvl8pPr marL="1028391" algn="l" defTabSz="671312" rtl="0" eaLnBrk="1" fontAlgn="base" hangingPunct="1">
        <a:spcBef>
          <a:spcPct val="0"/>
        </a:spcBef>
        <a:spcAft>
          <a:spcPct val="0"/>
        </a:spcAft>
        <a:defRPr lang="x-none" sz="1425" b="1">
          <a:solidFill>
            <a:schemeClr val="tx2"/>
          </a:solidFill>
          <a:latin typeface="Arial" charset="0"/>
        </a:defRPr>
      </a:lvl8pPr>
      <a:lvl9pPr marL="1371189" algn="l" defTabSz="671312" rtl="0" eaLnBrk="1" fontAlgn="base" hangingPunct="1">
        <a:spcBef>
          <a:spcPct val="0"/>
        </a:spcBef>
        <a:spcAft>
          <a:spcPct val="0"/>
        </a:spcAft>
        <a:defRPr lang="x-none" sz="1425" b="1">
          <a:solidFill>
            <a:schemeClr val="tx2"/>
          </a:solidFill>
          <a:latin typeface="Arial" charset="0"/>
        </a:defRPr>
      </a:lvl9pPr>
    </p:titleStyle>
    <p:bodyStyle>
      <a:lvl1pPr marL="0" indent="0" algn="l" defTabSz="671312" rtl="0" eaLnBrk="1" fontAlgn="base" hangingPunct="1">
        <a:spcBef>
          <a:spcPct val="0"/>
        </a:spcBef>
        <a:spcAft>
          <a:spcPct val="0"/>
        </a:spcAft>
        <a:buClr>
          <a:schemeClr val="tx2"/>
        </a:buClr>
        <a:buSzPct val="100000"/>
        <a:defRPr lang="x-none" sz="1200" baseline="0">
          <a:solidFill>
            <a:schemeClr val="tx1"/>
          </a:solidFill>
          <a:latin typeface="+mn-lt"/>
          <a:ea typeface="+mn-ea"/>
          <a:cs typeface="+mn-cs"/>
        </a:defRPr>
      </a:lvl1pPr>
      <a:lvl2pPr marL="145212" indent="-144023" algn="l" defTabSz="671312" rtl="0" eaLnBrk="1" fontAlgn="base" hangingPunct="1">
        <a:spcBef>
          <a:spcPct val="0"/>
        </a:spcBef>
        <a:spcAft>
          <a:spcPct val="0"/>
        </a:spcAft>
        <a:buClr>
          <a:schemeClr val="tx2"/>
        </a:buClr>
        <a:buSzPct val="125000"/>
        <a:buFont typeface="Arial" charset="0"/>
        <a:buChar char="▪"/>
        <a:defRPr lang="x-none" sz="1200" baseline="0">
          <a:solidFill>
            <a:schemeClr val="tx1"/>
          </a:solidFill>
          <a:latin typeface="+mn-lt"/>
        </a:defRPr>
      </a:lvl2pPr>
      <a:lvl3pPr marL="342797" indent="-196395" algn="l" defTabSz="671312" rtl="0" eaLnBrk="1" fontAlgn="base" hangingPunct="1">
        <a:spcBef>
          <a:spcPct val="0"/>
        </a:spcBef>
        <a:spcAft>
          <a:spcPct val="0"/>
        </a:spcAft>
        <a:buClr>
          <a:schemeClr val="tx2"/>
        </a:buClr>
        <a:buSzPct val="120000"/>
        <a:buFont typeface="Arial" charset="0"/>
        <a:buChar char="–"/>
        <a:defRPr lang="x-none" sz="1200" baseline="0">
          <a:solidFill>
            <a:schemeClr val="tx1"/>
          </a:solidFill>
          <a:latin typeface="+mn-lt"/>
        </a:defRPr>
      </a:lvl3pPr>
      <a:lvl4pPr marL="460634" indent="-116646" algn="l" defTabSz="671312" rtl="0" eaLnBrk="1" fontAlgn="base" hangingPunct="1">
        <a:spcBef>
          <a:spcPct val="0"/>
        </a:spcBef>
        <a:spcAft>
          <a:spcPct val="0"/>
        </a:spcAft>
        <a:buClr>
          <a:schemeClr val="tx2"/>
        </a:buClr>
        <a:buSzPct val="120000"/>
        <a:buFont typeface="Arial" charset="0"/>
        <a:buChar char="▫"/>
        <a:defRPr lang="x-none" sz="1200" baseline="0">
          <a:solidFill>
            <a:schemeClr val="tx1"/>
          </a:solidFill>
          <a:latin typeface="+mn-lt"/>
        </a:defRPr>
      </a:lvl4pPr>
      <a:lvl5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5pPr>
      <a:lvl6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6pPr>
      <a:lvl7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7pPr>
      <a:lvl8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8pPr>
      <a:lvl9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9pPr>
    </p:bodyStyle>
    <p:otherStyle>
      <a:defPPr>
        <a:defRPr lang="x-none"/>
      </a:defPPr>
      <a:lvl1pPr marL="0" algn="l" defTabSz="685594" rtl="0" eaLnBrk="1" latinLnBrk="0" hangingPunct="1">
        <a:defRPr lang="x-none" sz="1350" kern="1200">
          <a:solidFill>
            <a:schemeClr val="tx1"/>
          </a:solidFill>
          <a:latin typeface="+mn-lt"/>
          <a:ea typeface="+mn-ea"/>
          <a:cs typeface="+mn-cs"/>
        </a:defRPr>
      </a:lvl1pPr>
      <a:lvl2pPr marL="342797" algn="l" defTabSz="685594" rtl="0" eaLnBrk="1" latinLnBrk="0" hangingPunct="1">
        <a:defRPr lang="x-none" sz="1350" kern="1200">
          <a:solidFill>
            <a:schemeClr val="tx1"/>
          </a:solidFill>
          <a:latin typeface="+mn-lt"/>
          <a:ea typeface="+mn-ea"/>
          <a:cs typeface="+mn-cs"/>
        </a:defRPr>
      </a:lvl2pPr>
      <a:lvl3pPr marL="685594" algn="l" defTabSz="685594" rtl="0" eaLnBrk="1" latinLnBrk="0" hangingPunct="1">
        <a:defRPr lang="x-none" sz="1350" kern="1200">
          <a:solidFill>
            <a:schemeClr val="tx1"/>
          </a:solidFill>
          <a:latin typeface="+mn-lt"/>
          <a:ea typeface="+mn-ea"/>
          <a:cs typeface="+mn-cs"/>
        </a:defRPr>
      </a:lvl3pPr>
      <a:lvl4pPr marL="1028391" algn="l" defTabSz="685594" rtl="0" eaLnBrk="1" latinLnBrk="0" hangingPunct="1">
        <a:defRPr lang="x-none" sz="1350" kern="1200">
          <a:solidFill>
            <a:schemeClr val="tx1"/>
          </a:solidFill>
          <a:latin typeface="+mn-lt"/>
          <a:ea typeface="+mn-ea"/>
          <a:cs typeface="+mn-cs"/>
        </a:defRPr>
      </a:lvl4pPr>
      <a:lvl5pPr marL="1371189" algn="l" defTabSz="685594" rtl="0" eaLnBrk="1" latinLnBrk="0" hangingPunct="1">
        <a:defRPr lang="x-none" sz="1350" kern="1200">
          <a:solidFill>
            <a:schemeClr val="tx1"/>
          </a:solidFill>
          <a:latin typeface="+mn-lt"/>
          <a:ea typeface="+mn-ea"/>
          <a:cs typeface="+mn-cs"/>
        </a:defRPr>
      </a:lvl5pPr>
      <a:lvl6pPr marL="1713986" algn="l" defTabSz="685594" rtl="0" eaLnBrk="1" latinLnBrk="0" hangingPunct="1">
        <a:defRPr lang="x-none" sz="1350" kern="1200">
          <a:solidFill>
            <a:schemeClr val="tx1"/>
          </a:solidFill>
          <a:latin typeface="+mn-lt"/>
          <a:ea typeface="+mn-ea"/>
          <a:cs typeface="+mn-cs"/>
        </a:defRPr>
      </a:lvl6pPr>
      <a:lvl7pPr marL="2056783" algn="l" defTabSz="685594" rtl="0" eaLnBrk="1" latinLnBrk="0" hangingPunct="1">
        <a:defRPr lang="x-none" sz="1350" kern="1200">
          <a:solidFill>
            <a:schemeClr val="tx1"/>
          </a:solidFill>
          <a:latin typeface="+mn-lt"/>
          <a:ea typeface="+mn-ea"/>
          <a:cs typeface="+mn-cs"/>
        </a:defRPr>
      </a:lvl7pPr>
      <a:lvl8pPr marL="2399580" algn="l" defTabSz="685594" rtl="0" eaLnBrk="1" latinLnBrk="0" hangingPunct="1">
        <a:defRPr lang="x-none" sz="1350" kern="1200">
          <a:solidFill>
            <a:schemeClr val="tx1"/>
          </a:solidFill>
          <a:latin typeface="+mn-lt"/>
          <a:ea typeface="+mn-ea"/>
          <a:cs typeface="+mn-cs"/>
        </a:defRPr>
      </a:lvl8pPr>
      <a:lvl9pPr marL="2742377" algn="l" defTabSz="685594" rtl="0" eaLnBrk="1" latinLnBrk="0" hangingPunct="1">
        <a:defRPr lang="x-none"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chart" Target="../charts/chart4.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chart" Target="../charts/chart6.xml"/></Relationships>
</file>

<file path=ppt/slides/_rels/slide13.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29.png"/><Relationship Id="rId7"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7.svg"/><Relationship Id="rId11" Type="http://schemas.openxmlformats.org/officeDocument/2006/relationships/image" Target="../media/image390.svg"/><Relationship Id="rId5" Type="http://schemas.openxmlformats.org/officeDocument/2006/relationships/image" Target="../media/image30.png"/><Relationship Id="rId10" Type="http://schemas.openxmlformats.org/officeDocument/2006/relationships/image" Target="../media/image370.svg"/><Relationship Id="rId4" Type="http://schemas.openxmlformats.org/officeDocument/2006/relationships/image" Target="../media/image35.svg"/><Relationship Id="rId9" Type="http://schemas.openxmlformats.org/officeDocument/2006/relationships/image" Target="../media/image40.sv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chart" Target="../charts/chart8.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4.png"/><Relationship Id="rId12" Type="http://schemas.openxmlformats.org/officeDocument/2006/relationships/image" Target="../media/image50.sv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44.svg"/><Relationship Id="rId11" Type="http://schemas.openxmlformats.org/officeDocument/2006/relationships/image" Target="../media/image36.png"/><Relationship Id="rId5" Type="http://schemas.openxmlformats.org/officeDocument/2006/relationships/image" Target="../media/image33.png"/><Relationship Id="rId10" Type="http://schemas.openxmlformats.org/officeDocument/2006/relationships/image" Target="../media/image48.svg"/><Relationship Id="rId4" Type="http://schemas.openxmlformats.org/officeDocument/2006/relationships/image" Target="../media/image42.svg"/><Relationship Id="rId9" Type="http://schemas.openxmlformats.org/officeDocument/2006/relationships/image" Target="../media/image35.png"/><Relationship Id="rId14" Type="http://schemas.openxmlformats.org/officeDocument/2006/relationships/image" Target="../media/image52.sv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0.png"/><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38.png"/><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6.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8.svg"/><Relationship Id="rId5" Type="http://schemas.openxmlformats.org/officeDocument/2006/relationships/image" Target="../media/image24.png"/><Relationship Id="rId4" Type="http://schemas.openxmlformats.org/officeDocument/2006/relationships/image" Target="../media/image26.sv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6270" y="2962461"/>
            <a:ext cx="11427023" cy="371479"/>
          </a:xfrm>
        </p:spPr>
        <p:txBody>
          <a:bodyPr/>
          <a:lstStyle/>
          <a:p>
            <a:r>
              <a:rPr lang="en-US" sz="3200" b="1" dirty="0" smtClean="0"/>
              <a:t>CRM MVP UPDATE</a:t>
            </a:r>
            <a:endParaRPr lang="en-US" sz="3200" b="1" dirty="0"/>
          </a:p>
        </p:txBody>
      </p:sp>
      <p:sp>
        <p:nvSpPr>
          <p:cNvPr id="3" name="Text Placeholder 2"/>
          <p:cNvSpPr>
            <a:spLocks noGrp="1"/>
          </p:cNvSpPr>
          <p:nvPr>
            <p:ph type="body" sz="quarter" idx="13"/>
          </p:nvPr>
        </p:nvSpPr>
        <p:spPr>
          <a:xfrm>
            <a:off x="432950" y="3333940"/>
            <a:ext cx="11443555" cy="376237"/>
          </a:xfrm>
        </p:spPr>
        <p:txBody>
          <a:bodyPr/>
          <a:lstStyle/>
          <a:p>
            <a:r>
              <a:rPr lang="en-US" sz="2800" b="1" dirty="0" smtClean="0"/>
              <a:t>March 4</a:t>
            </a:r>
            <a:r>
              <a:rPr lang="en-US" sz="2800" b="1" baseline="30000" dirty="0" smtClean="0"/>
              <a:t>th</a:t>
            </a:r>
            <a:r>
              <a:rPr lang="en-US" sz="2800" b="1" dirty="0" smtClean="0"/>
              <a:t> 2020</a:t>
            </a:r>
            <a:endParaRPr lang="en-US" sz="2800" b="1" dirty="0"/>
          </a:p>
        </p:txBody>
      </p:sp>
      <p:pic>
        <p:nvPicPr>
          <p:cNvPr id="4" name="Picture 3"/>
          <p:cNvPicPr>
            <a:picLocks noChangeAspect="1"/>
          </p:cNvPicPr>
          <p:nvPr/>
        </p:nvPicPr>
        <p:blipFill>
          <a:blip r:embed="rId2"/>
          <a:stretch>
            <a:fillRect/>
          </a:stretch>
        </p:blipFill>
        <p:spPr>
          <a:xfrm>
            <a:off x="6896100" y="1232390"/>
            <a:ext cx="5216629" cy="5092734"/>
          </a:xfrm>
          <a:prstGeom prst="rect">
            <a:avLst/>
          </a:prstGeom>
        </p:spPr>
      </p:pic>
    </p:spTree>
    <p:extLst>
      <p:ext uri="{BB962C8B-B14F-4D97-AF65-F5344CB8AC3E}">
        <p14:creationId xmlns:p14="http://schemas.microsoft.com/office/powerpoint/2010/main" val="14197147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94A9B-F2AA-41F3-BF6C-D940DC1370CB}"/>
              </a:ext>
            </a:extLst>
          </p:cNvPr>
          <p:cNvSpPr>
            <a:spLocks noGrp="1"/>
          </p:cNvSpPr>
          <p:nvPr>
            <p:ph type="title"/>
          </p:nvPr>
        </p:nvSpPr>
        <p:spPr/>
        <p:txBody>
          <a:bodyPr/>
          <a:lstStyle/>
          <a:p>
            <a:r>
              <a:rPr lang="en-US" sz="2400" b="1" dirty="0"/>
              <a:t>How do you receive information about CRM?</a:t>
            </a:r>
          </a:p>
        </p:txBody>
      </p:sp>
      <p:graphicFrame>
        <p:nvGraphicFramePr>
          <p:cNvPr id="9" name="Chart 8"/>
          <p:cNvGraphicFramePr/>
          <p:nvPr/>
        </p:nvGraphicFramePr>
        <p:xfrm>
          <a:off x="194551" y="992220"/>
          <a:ext cx="6040879" cy="442608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p:cNvGraphicFramePr/>
          <p:nvPr/>
        </p:nvGraphicFramePr>
        <p:xfrm>
          <a:off x="6235430" y="992220"/>
          <a:ext cx="6040879" cy="4426085"/>
        </p:xfrm>
        <a:graphic>
          <a:graphicData uri="http://schemas.openxmlformats.org/drawingml/2006/chart">
            <c:chart xmlns:c="http://schemas.openxmlformats.org/drawingml/2006/chart" xmlns:r="http://schemas.openxmlformats.org/officeDocument/2006/relationships" r:id="rId4"/>
          </a:graphicData>
        </a:graphic>
      </p:graphicFrame>
      <p:sp>
        <p:nvSpPr>
          <p:cNvPr id="5" name="Rectangle 4">
            <a:extLst>
              <a:ext uri="{FF2B5EF4-FFF2-40B4-BE49-F238E27FC236}">
                <a16:creationId xmlns:a16="http://schemas.microsoft.com/office/drawing/2014/main" id="{B1D186A4-671D-43F7-B130-59EABC3DCDBA}"/>
              </a:ext>
            </a:extLst>
          </p:cNvPr>
          <p:cNvSpPr/>
          <p:nvPr/>
        </p:nvSpPr>
        <p:spPr>
          <a:xfrm>
            <a:off x="1945565" y="5418305"/>
            <a:ext cx="8297694" cy="634028"/>
          </a:xfrm>
          <a:prstGeom prst="rect">
            <a:avLst/>
          </a:prstGeom>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1600" dirty="0">
                <a:solidFill>
                  <a:schemeClr val="tx1"/>
                </a:solidFill>
              </a:rPr>
              <a:t>Email is the main method of communication with 74% and 54% of those surveyed. </a:t>
            </a:r>
          </a:p>
        </p:txBody>
      </p:sp>
    </p:spTree>
    <p:extLst>
      <p:ext uri="{BB962C8B-B14F-4D97-AF65-F5344CB8AC3E}">
        <p14:creationId xmlns:p14="http://schemas.microsoft.com/office/powerpoint/2010/main" val="27439022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94A9B-F2AA-41F3-BF6C-D940DC1370CB}"/>
              </a:ext>
            </a:extLst>
          </p:cNvPr>
          <p:cNvSpPr>
            <a:spLocks noGrp="1"/>
          </p:cNvSpPr>
          <p:nvPr>
            <p:ph type="title"/>
          </p:nvPr>
        </p:nvSpPr>
        <p:spPr>
          <a:xfrm>
            <a:off x="309138" y="263816"/>
            <a:ext cx="11427023" cy="371479"/>
          </a:xfrm>
        </p:spPr>
        <p:txBody>
          <a:bodyPr/>
          <a:lstStyle/>
          <a:p>
            <a:r>
              <a:rPr lang="en-US" sz="2400" b="1" dirty="0"/>
              <a:t>How would you like to receive information about CRM?</a:t>
            </a:r>
          </a:p>
        </p:txBody>
      </p:sp>
      <p:pic>
        <p:nvPicPr>
          <p:cNvPr id="3" name="Picture 2"/>
          <p:cNvPicPr>
            <a:picLocks noChangeAspect="1"/>
          </p:cNvPicPr>
          <p:nvPr/>
        </p:nvPicPr>
        <p:blipFill rotWithShape="1">
          <a:blip r:embed="rId3"/>
          <a:srcRect t="18411" b="5945"/>
          <a:stretch/>
        </p:blipFill>
        <p:spPr>
          <a:xfrm>
            <a:off x="427404" y="791391"/>
            <a:ext cx="10821558" cy="5173689"/>
          </a:xfrm>
          <a:prstGeom prst="rect">
            <a:avLst/>
          </a:prstGeom>
        </p:spPr>
      </p:pic>
    </p:spTree>
    <p:extLst>
      <p:ext uri="{BB962C8B-B14F-4D97-AF65-F5344CB8AC3E}">
        <p14:creationId xmlns:p14="http://schemas.microsoft.com/office/powerpoint/2010/main" val="26292550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94A9B-F2AA-41F3-BF6C-D940DC1370CB}"/>
              </a:ext>
            </a:extLst>
          </p:cNvPr>
          <p:cNvSpPr>
            <a:spLocks noGrp="1"/>
          </p:cNvSpPr>
          <p:nvPr>
            <p:ph type="title"/>
          </p:nvPr>
        </p:nvSpPr>
        <p:spPr/>
        <p:txBody>
          <a:bodyPr/>
          <a:lstStyle/>
          <a:p>
            <a:r>
              <a:rPr lang="en-US" sz="2400" dirty="0"/>
              <a:t>How would you describe your level of confidence using CRM? </a:t>
            </a:r>
          </a:p>
        </p:txBody>
      </p:sp>
      <p:graphicFrame>
        <p:nvGraphicFramePr>
          <p:cNvPr id="8" name="Chart 7"/>
          <p:cNvGraphicFramePr/>
          <p:nvPr>
            <p:extLst/>
          </p:nvPr>
        </p:nvGraphicFramePr>
        <p:xfrm>
          <a:off x="364370" y="1129428"/>
          <a:ext cx="5978064" cy="39294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p:cNvGraphicFramePr/>
          <p:nvPr>
            <p:extLst/>
          </p:nvPr>
        </p:nvGraphicFramePr>
        <p:xfrm>
          <a:off x="6201295" y="1129428"/>
          <a:ext cx="5978064" cy="3929449"/>
        </p:xfrm>
        <a:graphic>
          <a:graphicData uri="http://schemas.openxmlformats.org/drawingml/2006/chart">
            <c:chart xmlns:c="http://schemas.openxmlformats.org/drawingml/2006/chart" xmlns:r="http://schemas.openxmlformats.org/officeDocument/2006/relationships" r:id="rId4"/>
          </a:graphicData>
        </a:graphic>
      </p:graphicFrame>
      <p:sp>
        <p:nvSpPr>
          <p:cNvPr id="5" name="Rectangle 4">
            <a:extLst>
              <a:ext uri="{FF2B5EF4-FFF2-40B4-BE49-F238E27FC236}">
                <a16:creationId xmlns:a16="http://schemas.microsoft.com/office/drawing/2014/main" id="{B1D186A4-671D-43F7-B130-59EABC3DCDBA}"/>
              </a:ext>
            </a:extLst>
          </p:cNvPr>
          <p:cNvSpPr/>
          <p:nvPr/>
        </p:nvSpPr>
        <p:spPr>
          <a:xfrm>
            <a:off x="441758" y="5179109"/>
            <a:ext cx="11305308" cy="634028"/>
          </a:xfrm>
          <a:prstGeom prst="rect">
            <a:avLst/>
          </a:prstGeom>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1600" dirty="0">
                <a:solidFill>
                  <a:schemeClr val="tx1"/>
                </a:solidFill>
              </a:rPr>
              <a:t>Our agents feel confident using CRM with 46% and 49% having enough confidence and 35% assisting their co-workers.</a:t>
            </a:r>
          </a:p>
        </p:txBody>
      </p:sp>
    </p:spTree>
    <p:extLst>
      <p:ext uri="{BB962C8B-B14F-4D97-AF65-F5344CB8AC3E}">
        <p14:creationId xmlns:p14="http://schemas.microsoft.com/office/powerpoint/2010/main" val="8195195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94A9B-F2AA-41F3-BF6C-D940DC1370CB}"/>
              </a:ext>
            </a:extLst>
          </p:cNvPr>
          <p:cNvSpPr>
            <a:spLocks noGrp="1"/>
          </p:cNvSpPr>
          <p:nvPr>
            <p:ph type="title"/>
          </p:nvPr>
        </p:nvSpPr>
        <p:spPr/>
        <p:txBody>
          <a:bodyPr/>
          <a:lstStyle/>
          <a:p>
            <a:r>
              <a:rPr lang="en-US" sz="2400" dirty="0"/>
              <a:t>Out of every 10 calls you take, approximately how many of them do you use CRM for?  (Users perspective)</a:t>
            </a:r>
          </a:p>
        </p:txBody>
      </p:sp>
      <p:cxnSp>
        <p:nvCxnSpPr>
          <p:cNvPr id="6" name="Straight Arrow Connector 5">
            <a:extLst>
              <a:ext uri="{FF2B5EF4-FFF2-40B4-BE49-F238E27FC236}">
                <a16:creationId xmlns:a16="http://schemas.microsoft.com/office/drawing/2014/main" id="{EB1DEBB9-62F8-4E88-9A51-BFB7220714C2}"/>
              </a:ext>
            </a:extLst>
          </p:cNvPr>
          <p:cNvCxnSpPr/>
          <p:nvPr/>
        </p:nvCxnSpPr>
        <p:spPr>
          <a:xfrm>
            <a:off x="489626" y="2115442"/>
            <a:ext cx="11029393" cy="0"/>
          </a:xfrm>
          <a:prstGeom prst="straightConnector1">
            <a:avLst/>
          </a:prstGeom>
          <a:ln w="76200">
            <a:tailEnd type="triangle"/>
          </a:ln>
        </p:spPr>
        <p:style>
          <a:lnRef idx="1">
            <a:schemeClr val="accent4"/>
          </a:lnRef>
          <a:fillRef idx="0">
            <a:schemeClr val="accent4"/>
          </a:fillRef>
          <a:effectRef idx="0">
            <a:schemeClr val="accent4"/>
          </a:effectRef>
          <a:fontRef idx="minor">
            <a:schemeClr val="tx1"/>
          </a:fontRef>
        </p:style>
      </p:cxnSp>
      <p:pic>
        <p:nvPicPr>
          <p:cNvPr id="7" name="Graphic 9" descr="Pin">
            <a:extLst>
              <a:ext uri="{FF2B5EF4-FFF2-40B4-BE49-F238E27FC236}">
                <a16:creationId xmlns:a16="http://schemas.microsoft.com/office/drawing/2014/main" id="{8D0ABF12-FF99-4A68-AD04-E289D7824AD0}"/>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rot="1091861">
            <a:off x="10482955" y="1663097"/>
            <a:ext cx="471348" cy="471348"/>
          </a:xfrm>
          <a:prstGeom prst="rect">
            <a:avLst/>
          </a:prstGeom>
        </p:spPr>
      </p:pic>
      <p:sp>
        <p:nvSpPr>
          <p:cNvPr id="8" name="TextBox 7">
            <a:extLst>
              <a:ext uri="{FF2B5EF4-FFF2-40B4-BE49-F238E27FC236}">
                <a16:creationId xmlns:a16="http://schemas.microsoft.com/office/drawing/2014/main" id="{4B4E9804-F01A-47F0-B5A4-F7E0DC6D6195}"/>
              </a:ext>
            </a:extLst>
          </p:cNvPr>
          <p:cNvSpPr txBox="1"/>
          <p:nvPr/>
        </p:nvSpPr>
        <p:spPr>
          <a:xfrm>
            <a:off x="10517031" y="1384461"/>
            <a:ext cx="646331" cy="369332"/>
          </a:xfrm>
          <a:prstGeom prst="rect">
            <a:avLst/>
          </a:prstGeom>
          <a:noFill/>
        </p:spPr>
        <p:txBody>
          <a:bodyPr wrap="none" rtlCol="0">
            <a:spAutoFit/>
          </a:bodyPr>
          <a:lstStyle/>
          <a:p>
            <a:r>
              <a:rPr lang="en-US" dirty="0"/>
              <a:t>76%</a:t>
            </a:r>
          </a:p>
        </p:txBody>
      </p:sp>
      <p:sp>
        <p:nvSpPr>
          <p:cNvPr id="9" name="TextBox 8">
            <a:extLst>
              <a:ext uri="{FF2B5EF4-FFF2-40B4-BE49-F238E27FC236}">
                <a16:creationId xmlns:a16="http://schemas.microsoft.com/office/drawing/2014/main" id="{3A10E812-20EE-4691-A4F1-06E6292CCE97}"/>
              </a:ext>
            </a:extLst>
          </p:cNvPr>
          <p:cNvSpPr txBox="1"/>
          <p:nvPr/>
        </p:nvSpPr>
        <p:spPr>
          <a:xfrm>
            <a:off x="10517032" y="4357084"/>
            <a:ext cx="646331" cy="369332"/>
          </a:xfrm>
          <a:prstGeom prst="rect">
            <a:avLst/>
          </a:prstGeom>
          <a:noFill/>
        </p:spPr>
        <p:txBody>
          <a:bodyPr wrap="none" rtlCol="0">
            <a:spAutoFit/>
          </a:bodyPr>
          <a:lstStyle/>
          <a:p>
            <a:r>
              <a:rPr lang="en-US" dirty="0"/>
              <a:t>8-10</a:t>
            </a:r>
          </a:p>
        </p:txBody>
      </p:sp>
      <p:sp>
        <p:nvSpPr>
          <p:cNvPr id="10" name="TextBox 9">
            <a:extLst>
              <a:ext uri="{FF2B5EF4-FFF2-40B4-BE49-F238E27FC236}">
                <a16:creationId xmlns:a16="http://schemas.microsoft.com/office/drawing/2014/main" id="{4B4E9804-F01A-47F0-B5A4-F7E0DC6D6195}"/>
              </a:ext>
            </a:extLst>
          </p:cNvPr>
          <p:cNvSpPr txBox="1"/>
          <p:nvPr/>
        </p:nvSpPr>
        <p:spPr>
          <a:xfrm>
            <a:off x="5835367" y="1345044"/>
            <a:ext cx="518091" cy="369332"/>
          </a:xfrm>
          <a:prstGeom prst="rect">
            <a:avLst/>
          </a:prstGeom>
          <a:noFill/>
        </p:spPr>
        <p:txBody>
          <a:bodyPr wrap="none" rtlCol="0">
            <a:spAutoFit/>
          </a:bodyPr>
          <a:lstStyle/>
          <a:p>
            <a:r>
              <a:rPr lang="en-US" dirty="0"/>
              <a:t>7%</a:t>
            </a:r>
          </a:p>
        </p:txBody>
      </p:sp>
      <p:pic>
        <p:nvPicPr>
          <p:cNvPr id="12" name="Graphic 9" descr="Pin">
            <a:extLst>
              <a:ext uri="{FF2B5EF4-FFF2-40B4-BE49-F238E27FC236}">
                <a16:creationId xmlns:a16="http://schemas.microsoft.com/office/drawing/2014/main" id="{8D0ABF12-FF99-4A68-AD04-E289D7824AD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rot="1091861">
            <a:off x="5858738" y="1646047"/>
            <a:ext cx="471348" cy="471348"/>
          </a:xfrm>
          <a:prstGeom prst="rect">
            <a:avLst/>
          </a:prstGeom>
        </p:spPr>
      </p:pic>
      <p:sp>
        <p:nvSpPr>
          <p:cNvPr id="13" name="TextBox 12">
            <a:extLst>
              <a:ext uri="{FF2B5EF4-FFF2-40B4-BE49-F238E27FC236}">
                <a16:creationId xmlns:a16="http://schemas.microsoft.com/office/drawing/2014/main" id="{3A10E812-20EE-4691-A4F1-06E6292CCE97}"/>
              </a:ext>
            </a:extLst>
          </p:cNvPr>
          <p:cNvSpPr txBox="1"/>
          <p:nvPr/>
        </p:nvSpPr>
        <p:spPr>
          <a:xfrm>
            <a:off x="5835367" y="2198537"/>
            <a:ext cx="518091" cy="369332"/>
          </a:xfrm>
          <a:prstGeom prst="rect">
            <a:avLst/>
          </a:prstGeom>
          <a:noFill/>
        </p:spPr>
        <p:txBody>
          <a:bodyPr wrap="none" rtlCol="0">
            <a:spAutoFit/>
          </a:bodyPr>
          <a:lstStyle/>
          <a:p>
            <a:r>
              <a:rPr lang="en-US" dirty="0"/>
              <a:t>5-7</a:t>
            </a:r>
          </a:p>
        </p:txBody>
      </p:sp>
      <p:sp>
        <p:nvSpPr>
          <p:cNvPr id="14" name="TextBox 13">
            <a:extLst>
              <a:ext uri="{FF2B5EF4-FFF2-40B4-BE49-F238E27FC236}">
                <a16:creationId xmlns:a16="http://schemas.microsoft.com/office/drawing/2014/main" id="{3A10E812-20EE-4691-A4F1-06E6292CCE97}"/>
              </a:ext>
            </a:extLst>
          </p:cNvPr>
          <p:cNvSpPr txBox="1"/>
          <p:nvPr/>
        </p:nvSpPr>
        <p:spPr>
          <a:xfrm>
            <a:off x="2520227" y="2243346"/>
            <a:ext cx="1620957" cy="369332"/>
          </a:xfrm>
          <a:prstGeom prst="rect">
            <a:avLst/>
          </a:prstGeom>
          <a:noFill/>
        </p:spPr>
        <p:txBody>
          <a:bodyPr wrap="none" rtlCol="0">
            <a:spAutoFit/>
          </a:bodyPr>
          <a:lstStyle/>
          <a:p>
            <a:r>
              <a:rPr lang="en-US" dirty="0"/>
              <a:t>Less than half</a:t>
            </a:r>
          </a:p>
        </p:txBody>
      </p:sp>
      <p:sp>
        <p:nvSpPr>
          <p:cNvPr id="15" name="TextBox 14">
            <a:extLst>
              <a:ext uri="{FF2B5EF4-FFF2-40B4-BE49-F238E27FC236}">
                <a16:creationId xmlns:a16="http://schemas.microsoft.com/office/drawing/2014/main" id="{4B4E9804-F01A-47F0-B5A4-F7E0DC6D6195}"/>
              </a:ext>
            </a:extLst>
          </p:cNvPr>
          <p:cNvSpPr txBox="1"/>
          <p:nvPr/>
        </p:nvSpPr>
        <p:spPr>
          <a:xfrm>
            <a:off x="2866985" y="1357845"/>
            <a:ext cx="646331" cy="369332"/>
          </a:xfrm>
          <a:prstGeom prst="rect">
            <a:avLst/>
          </a:prstGeom>
          <a:noFill/>
        </p:spPr>
        <p:txBody>
          <a:bodyPr wrap="none" rtlCol="0">
            <a:spAutoFit/>
          </a:bodyPr>
          <a:lstStyle/>
          <a:p>
            <a:r>
              <a:rPr lang="en-US" dirty="0"/>
              <a:t>17%</a:t>
            </a:r>
          </a:p>
        </p:txBody>
      </p:sp>
      <p:pic>
        <p:nvPicPr>
          <p:cNvPr id="16" name="Graphic 9" descr="Pin">
            <a:extLst>
              <a:ext uri="{FF2B5EF4-FFF2-40B4-BE49-F238E27FC236}">
                <a16:creationId xmlns:a16="http://schemas.microsoft.com/office/drawing/2014/main" id="{8D0ABF12-FF99-4A68-AD04-E289D7824AD0}"/>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rot="1091861">
            <a:off x="2954477" y="1646047"/>
            <a:ext cx="471348" cy="471348"/>
          </a:xfrm>
          <a:prstGeom prst="rect">
            <a:avLst/>
          </a:prstGeom>
        </p:spPr>
      </p:pic>
      <p:sp>
        <p:nvSpPr>
          <p:cNvPr id="17" name="TextBox 16"/>
          <p:cNvSpPr txBox="1"/>
          <p:nvPr/>
        </p:nvSpPr>
        <p:spPr>
          <a:xfrm>
            <a:off x="357889" y="1642217"/>
            <a:ext cx="923351" cy="369332"/>
          </a:xfrm>
          <a:prstGeom prst="rect">
            <a:avLst/>
          </a:prstGeom>
          <a:noFill/>
        </p:spPr>
        <p:txBody>
          <a:bodyPr wrap="square" rtlCol="0">
            <a:spAutoFit/>
          </a:bodyPr>
          <a:lstStyle/>
          <a:p>
            <a:r>
              <a:rPr lang="en-US" b="1" dirty="0">
                <a:solidFill>
                  <a:srgbClr val="72CDF4"/>
                </a:solidFill>
              </a:rPr>
              <a:t>Illinois</a:t>
            </a:r>
          </a:p>
        </p:txBody>
      </p:sp>
      <p:cxnSp>
        <p:nvCxnSpPr>
          <p:cNvPr id="18" name="Straight Arrow Connector 17">
            <a:extLst>
              <a:ext uri="{FF2B5EF4-FFF2-40B4-BE49-F238E27FC236}">
                <a16:creationId xmlns:a16="http://schemas.microsoft.com/office/drawing/2014/main" id="{EB1DEBB9-62F8-4E88-9A51-BFB7220714C2}"/>
              </a:ext>
            </a:extLst>
          </p:cNvPr>
          <p:cNvCxnSpPr/>
          <p:nvPr/>
        </p:nvCxnSpPr>
        <p:spPr>
          <a:xfrm>
            <a:off x="489623" y="4262012"/>
            <a:ext cx="11029393" cy="0"/>
          </a:xfrm>
          <a:prstGeom prst="straightConnector1">
            <a:avLst/>
          </a:prstGeom>
          <a:ln w="76200">
            <a:tailEnd type="triangle"/>
          </a:ln>
        </p:spPr>
        <p:style>
          <a:lnRef idx="1">
            <a:schemeClr val="accent4"/>
          </a:lnRef>
          <a:fillRef idx="0">
            <a:schemeClr val="accent4"/>
          </a:fillRef>
          <a:effectRef idx="0">
            <a:schemeClr val="accent4"/>
          </a:effectRef>
          <a:fontRef idx="minor">
            <a:schemeClr val="tx1"/>
          </a:fontRef>
        </p:style>
      </p:cxnSp>
      <p:sp>
        <p:nvSpPr>
          <p:cNvPr id="19" name="TextBox 18"/>
          <p:cNvSpPr txBox="1"/>
          <p:nvPr/>
        </p:nvSpPr>
        <p:spPr>
          <a:xfrm>
            <a:off x="362741" y="3797810"/>
            <a:ext cx="1264109" cy="369332"/>
          </a:xfrm>
          <a:prstGeom prst="rect">
            <a:avLst/>
          </a:prstGeom>
          <a:noFill/>
        </p:spPr>
        <p:txBody>
          <a:bodyPr wrap="square" rtlCol="0">
            <a:spAutoFit/>
          </a:bodyPr>
          <a:lstStyle/>
          <a:p>
            <a:r>
              <a:rPr lang="en-US" b="1" dirty="0">
                <a:solidFill>
                  <a:srgbClr val="7BC143"/>
                </a:solidFill>
              </a:rPr>
              <a:t>Missouri</a:t>
            </a:r>
          </a:p>
        </p:txBody>
      </p:sp>
      <p:sp>
        <p:nvSpPr>
          <p:cNvPr id="20" name="TextBox 19">
            <a:extLst>
              <a:ext uri="{FF2B5EF4-FFF2-40B4-BE49-F238E27FC236}">
                <a16:creationId xmlns:a16="http://schemas.microsoft.com/office/drawing/2014/main" id="{3A10E812-20EE-4691-A4F1-06E6292CCE97}"/>
              </a:ext>
            </a:extLst>
          </p:cNvPr>
          <p:cNvSpPr txBox="1"/>
          <p:nvPr/>
        </p:nvSpPr>
        <p:spPr>
          <a:xfrm>
            <a:off x="513139" y="2177300"/>
            <a:ext cx="312906" cy="369332"/>
          </a:xfrm>
          <a:prstGeom prst="rect">
            <a:avLst/>
          </a:prstGeom>
          <a:noFill/>
        </p:spPr>
        <p:txBody>
          <a:bodyPr wrap="none" rtlCol="0">
            <a:spAutoFit/>
          </a:bodyPr>
          <a:lstStyle/>
          <a:p>
            <a:r>
              <a:rPr lang="en-US" dirty="0"/>
              <a:t>0</a:t>
            </a:r>
          </a:p>
        </p:txBody>
      </p:sp>
      <p:sp>
        <p:nvSpPr>
          <p:cNvPr id="21" name="TextBox 20">
            <a:extLst>
              <a:ext uri="{FF2B5EF4-FFF2-40B4-BE49-F238E27FC236}">
                <a16:creationId xmlns:a16="http://schemas.microsoft.com/office/drawing/2014/main" id="{3A10E812-20EE-4691-A4F1-06E6292CCE97}"/>
              </a:ext>
            </a:extLst>
          </p:cNvPr>
          <p:cNvSpPr txBox="1"/>
          <p:nvPr/>
        </p:nvSpPr>
        <p:spPr>
          <a:xfrm>
            <a:off x="513139" y="4365906"/>
            <a:ext cx="312906" cy="369332"/>
          </a:xfrm>
          <a:prstGeom prst="rect">
            <a:avLst/>
          </a:prstGeom>
          <a:noFill/>
        </p:spPr>
        <p:txBody>
          <a:bodyPr wrap="none" rtlCol="0">
            <a:spAutoFit/>
          </a:bodyPr>
          <a:lstStyle/>
          <a:p>
            <a:r>
              <a:rPr lang="en-US" dirty="0"/>
              <a:t>0</a:t>
            </a:r>
          </a:p>
        </p:txBody>
      </p:sp>
      <p:sp>
        <p:nvSpPr>
          <p:cNvPr id="22" name="TextBox 21">
            <a:extLst>
              <a:ext uri="{FF2B5EF4-FFF2-40B4-BE49-F238E27FC236}">
                <a16:creationId xmlns:a16="http://schemas.microsoft.com/office/drawing/2014/main" id="{3A10E812-20EE-4691-A4F1-06E6292CCE97}"/>
              </a:ext>
            </a:extLst>
          </p:cNvPr>
          <p:cNvSpPr txBox="1"/>
          <p:nvPr/>
        </p:nvSpPr>
        <p:spPr>
          <a:xfrm>
            <a:off x="2520227" y="4365906"/>
            <a:ext cx="1620957" cy="369332"/>
          </a:xfrm>
          <a:prstGeom prst="rect">
            <a:avLst/>
          </a:prstGeom>
          <a:noFill/>
        </p:spPr>
        <p:txBody>
          <a:bodyPr wrap="none" rtlCol="0">
            <a:spAutoFit/>
          </a:bodyPr>
          <a:lstStyle/>
          <a:p>
            <a:r>
              <a:rPr lang="en-US" dirty="0"/>
              <a:t>Less than half</a:t>
            </a:r>
          </a:p>
        </p:txBody>
      </p:sp>
      <p:sp>
        <p:nvSpPr>
          <p:cNvPr id="24" name="TextBox 23">
            <a:extLst>
              <a:ext uri="{FF2B5EF4-FFF2-40B4-BE49-F238E27FC236}">
                <a16:creationId xmlns:a16="http://schemas.microsoft.com/office/drawing/2014/main" id="{3A10E812-20EE-4691-A4F1-06E6292CCE97}"/>
              </a:ext>
            </a:extLst>
          </p:cNvPr>
          <p:cNvSpPr txBox="1"/>
          <p:nvPr/>
        </p:nvSpPr>
        <p:spPr>
          <a:xfrm>
            <a:off x="5835367" y="4352674"/>
            <a:ext cx="518091" cy="369332"/>
          </a:xfrm>
          <a:prstGeom prst="rect">
            <a:avLst/>
          </a:prstGeom>
          <a:noFill/>
        </p:spPr>
        <p:txBody>
          <a:bodyPr wrap="none" rtlCol="0">
            <a:spAutoFit/>
          </a:bodyPr>
          <a:lstStyle/>
          <a:p>
            <a:r>
              <a:rPr lang="en-US" dirty="0"/>
              <a:t>5-7</a:t>
            </a:r>
          </a:p>
        </p:txBody>
      </p:sp>
      <p:sp>
        <p:nvSpPr>
          <p:cNvPr id="25" name="TextBox 24">
            <a:extLst>
              <a:ext uri="{FF2B5EF4-FFF2-40B4-BE49-F238E27FC236}">
                <a16:creationId xmlns:a16="http://schemas.microsoft.com/office/drawing/2014/main" id="{3A10E812-20EE-4691-A4F1-06E6292CCE97}"/>
              </a:ext>
            </a:extLst>
          </p:cNvPr>
          <p:cNvSpPr txBox="1"/>
          <p:nvPr/>
        </p:nvSpPr>
        <p:spPr>
          <a:xfrm>
            <a:off x="10517033" y="2182717"/>
            <a:ext cx="646331" cy="369332"/>
          </a:xfrm>
          <a:prstGeom prst="rect">
            <a:avLst/>
          </a:prstGeom>
          <a:noFill/>
        </p:spPr>
        <p:txBody>
          <a:bodyPr wrap="none" rtlCol="0">
            <a:spAutoFit/>
          </a:bodyPr>
          <a:lstStyle/>
          <a:p>
            <a:r>
              <a:rPr lang="en-US" dirty="0"/>
              <a:t>8-10</a:t>
            </a:r>
          </a:p>
        </p:txBody>
      </p:sp>
      <p:pic>
        <p:nvPicPr>
          <p:cNvPr id="26" name="Graphic 9" descr="Pin">
            <a:extLst>
              <a:ext uri="{FF2B5EF4-FFF2-40B4-BE49-F238E27FC236}">
                <a16:creationId xmlns:a16="http://schemas.microsoft.com/office/drawing/2014/main" id="{8D0ABF12-FF99-4A68-AD04-E289D7824AD0}"/>
              </a:ext>
            </a:extLst>
          </p:cNvPr>
          <p:cNvPicPr>
            <a:picLocks noChangeAspect="1"/>
          </p:cNvPicPr>
          <p:nvPr/>
        </p:nvPicPr>
        <p:blipFill>
          <a:blip r:embed="rId3">
            <a:extLst>
              <a:ext uri="{96DAC541-7B7A-43D3-8B79-37D633B846F1}">
                <asvg:svgBlip xmlns="" xmlns:asvg="http://schemas.microsoft.com/office/drawing/2016/SVG/main" r:embed="rId9"/>
              </a:ext>
            </a:extLst>
          </a:blip>
          <a:stretch>
            <a:fillRect/>
          </a:stretch>
        </p:blipFill>
        <p:spPr>
          <a:xfrm rot="1091861">
            <a:off x="10563414" y="3798227"/>
            <a:ext cx="471348" cy="471348"/>
          </a:xfrm>
          <a:prstGeom prst="rect">
            <a:avLst/>
          </a:prstGeom>
        </p:spPr>
      </p:pic>
      <p:pic>
        <p:nvPicPr>
          <p:cNvPr id="27" name="Graphic 9" descr="Pin">
            <a:extLst>
              <a:ext uri="{FF2B5EF4-FFF2-40B4-BE49-F238E27FC236}">
                <a16:creationId xmlns:a16="http://schemas.microsoft.com/office/drawing/2014/main" id="{8D0ABF12-FF99-4A68-AD04-E289D7824AD0}"/>
              </a:ext>
            </a:extLst>
          </p:cNvPr>
          <p:cNvPicPr>
            <a:picLocks noChangeAspect="1"/>
          </p:cNvPicPr>
          <p:nvPr/>
        </p:nvPicPr>
        <p:blipFill>
          <a:blip r:embed="rId5">
            <a:extLst>
              <a:ext uri="{96DAC541-7B7A-43D3-8B79-37D633B846F1}">
                <asvg:svgBlip xmlns="" xmlns:asvg="http://schemas.microsoft.com/office/drawing/2016/SVG/main" r:embed="rId10"/>
              </a:ext>
            </a:extLst>
          </a:blip>
          <a:stretch>
            <a:fillRect/>
          </a:stretch>
        </p:blipFill>
        <p:spPr>
          <a:xfrm rot="1091861">
            <a:off x="5858738" y="3798227"/>
            <a:ext cx="471348" cy="471348"/>
          </a:xfrm>
          <a:prstGeom prst="rect">
            <a:avLst/>
          </a:prstGeom>
        </p:spPr>
      </p:pic>
      <p:pic>
        <p:nvPicPr>
          <p:cNvPr id="28" name="Graphic 9" descr="Pin">
            <a:extLst>
              <a:ext uri="{FF2B5EF4-FFF2-40B4-BE49-F238E27FC236}">
                <a16:creationId xmlns:a16="http://schemas.microsoft.com/office/drawing/2014/main" id="{8D0ABF12-FF99-4A68-AD04-E289D7824AD0}"/>
              </a:ext>
            </a:extLst>
          </p:cNvPr>
          <p:cNvPicPr>
            <a:picLocks noChangeAspect="1"/>
          </p:cNvPicPr>
          <p:nvPr/>
        </p:nvPicPr>
        <p:blipFill>
          <a:blip r:embed="rId7">
            <a:extLst>
              <a:ext uri="{96DAC541-7B7A-43D3-8B79-37D633B846F1}">
                <asvg:svgBlip xmlns="" xmlns:asvg="http://schemas.microsoft.com/office/drawing/2016/SVG/main" r:embed="rId11"/>
              </a:ext>
            </a:extLst>
          </a:blip>
          <a:stretch>
            <a:fillRect/>
          </a:stretch>
        </p:blipFill>
        <p:spPr>
          <a:xfrm rot="1091861">
            <a:off x="2954478" y="3798298"/>
            <a:ext cx="471348" cy="471348"/>
          </a:xfrm>
          <a:prstGeom prst="rect">
            <a:avLst/>
          </a:prstGeom>
        </p:spPr>
      </p:pic>
      <p:sp>
        <p:nvSpPr>
          <p:cNvPr id="29" name="TextBox 28">
            <a:extLst>
              <a:ext uri="{FF2B5EF4-FFF2-40B4-BE49-F238E27FC236}">
                <a16:creationId xmlns:a16="http://schemas.microsoft.com/office/drawing/2014/main" id="{4B4E9804-F01A-47F0-B5A4-F7E0DC6D6195}"/>
              </a:ext>
            </a:extLst>
          </p:cNvPr>
          <p:cNvSpPr txBox="1"/>
          <p:nvPr/>
        </p:nvSpPr>
        <p:spPr>
          <a:xfrm>
            <a:off x="10517031" y="3543748"/>
            <a:ext cx="646331" cy="369332"/>
          </a:xfrm>
          <a:prstGeom prst="rect">
            <a:avLst/>
          </a:prstGeom>
          <a:noFill/>
        </p:spPr>
        <p:txBody>
          <a:bodyPr wrap="none" rtlCol="0">
            <a:spAutoFit/>
          </a:bodyPr>
          <a:lstStyle/>
          <a:p>
            <a:r>
              <a:rPr lang="en-US" dirty="0"/>
              <a:t>75%</a:t>
            </a:r>
          </a:p>
        </p:txBody>
      </p:sp>
      <p:sp>
        <p:nvSpPr>
          <p:cNvPr id="30" name="TextBox 29">
            <a:extLst>
              <a:ext uri="{FF2B5EF4-FFF2-40B4-BE49-F238E27FC236}">
                <a16:creationId xmlns:a16="http://schemas.microsoft.com/office/drawing/2014/main" id="{4B4E9804-F01A-47F0-B5A4-F7E0DC6D6195}"/>
              </a:ext>
            </a:extLst>
          </p:cNvPr>
          <p:cNvSpPr txBox="1"/>
          <p:nvPr/>
        </p:nvSpPr>
        <p:spPr>
          <a:xfrm>
            <a:off x="5771247" y="3479246"/>
            <a:ext cx="646331" cy="369332"/>
          </a:xfrm>
          <a:prstGeom prst="rect">
            <a:avLst/>
          </a:prstGeom>
          <a:noFill/>
        </p:spPr>
        <p:txBody>
          <a:bodyPr wrap="none" rtlCol="0">
            <a:spAutoFit/>
          </a:bodyPr>
          <a:lstStyle/>
          <a:p>
            <a:r>
              <a:rPr lang="en-US" dirty="0"/>
              <a:t>13%</a:t>
            </a:r>
          </a:p>
        </p:txBody>
      </p:sp>
      <p:sp>
        <p:nvSpPr>
          <p:cNvPr id="31" name="TextBox 30">
            <a:extLst>
              <a:ext uri="{FF2B5EF4-FFF2-40B4-BE49-F238E27FC236}">
                <a16:creationId xmlns:a16="http://schemas.microsoft.com/office/drawing/2014/main" id="{4B4E9804-F01A-47F0-B5A4-F7E0DC6D6195}"/>
              </a:ext>
            </a:extLst>
          </p:cNvPr>
          <p:cNvSpPr txBox="1"/>
          <p:nvPr/>
        </p:nvSpPr>
        <p:spPr>
          <a:xfrm>
            <a:off x="2866984" y="3459210"/>
            <a:ext cx="646331" cy="369332"/>
          </a:xfrm>
          <a:prstGeom prst="rect">
            <a:avLst/>
          </a:prstGeom>
          <a:noFill/>
        </p:spPr>
        <p:txBody>
          <a:bodyPr wrap="none" rtlCol="0">
            <a:spAutoFit/>
          </a:bodyPr>
          <a:lstStyle/>
          <a:p>
            <a:r>
              <a:rPr lang="en-US" dirty="0"/>
              <a:t>13%</a:t>
            </a:r>
          </a:p>
        </p:txBody>
      </p:sp>
      <p:sp>
        <p:nvSpPr>
          <p:cNvPr id="32" name="Rectangle 31">
            <a:extLst>
              <a:ext uri="{FF2B5EF4-FFF2-40B4-BE49-F238E27FC236}">
                <a16:creationId xmlns:a16="http://schemas.microsoft.com/office/drawing/2014/main" id="{B1D186A4-671D-43F7-B130-59EABC3DCDBA}"/>
              </a:ext>
            </a:extLst>
          </p:cNvPr>
          <p:cNvSpPr/>
          <p:nvPr/>
        </p:nvSpPr>
        <p:spPr>
          <a:xfrm>
            <a:off x="1602595" y="5250457"/>
            <a:ext cx="8983635" cy="634028"/>
          </a:xfrm>
          <a:prstGeom prst="rect">
            <a:avLst/>
          </a:prstGeom>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1600" dirty="0">
                <a:solidFill>
                  <a:schemeClr val="tx1"/>
                </a:solidFill>
              </a:rPr>
              <a:t>76% and 75% of CRM users feel they handle 8-10 of every 10 customer calls in CRM. </a:t>
            </a:r>
          </a:p>
        </p:txBody>
      </p:sp>
    </p:spTree>
    <p:extLst>
      <p:ext uri="{BB962C8B-B14F-4D97-AF65-F5344CB8AC3E}">
        <p14:creationId xmlns:p14="http://schemas.microsoft.com/office/powerpoint/2010/main" val="21531907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6879" y="353602"/>
            <a:ext cx="11427023" cy="371479"/>
          </a:xfrm>
        </p:spPr>
        <p:txBody>
          <a:bodyPr/>
          <a:lstStyle/>
          <a:p>
            <a:r>
              <a:rPr lang="en-US" dirty="0"/>
              <a:t>List the reasons why crm is not being used to handle more calls. </a:t>
            </a:r>
          </a:p>
        </p:txBody>
      </p:sp>
      <p:sp>
        <p:nvSpPr>
          <p:cNvPr id="21" name="TextBox 20"/>
          <p:cNvSpPr txBox="1"/>
          <p:nvPr/>
        </p:nvSpPr>
        <p:spPr>
          <a:xfrm>
            <a:off x="9010186" y="6164013"/>
            <a:ext cx="1598341" cy="468352"/>
          </a:xfrm>
          <a:prstGeom prst="rect">
            <a:avLst/>
          </a:prstGeom>
          <a:solidFill>
            <a:schemeClr val="bg1"/>
          </a:solidFill>
        </p:spPr>
        <p:txBody>
          <a:bodyPr wrap="square" rtlCol="0">
            <a:spAutoFit/>
          </a:bodyPr>
          <a:lstStyle/>
          <a:p>
            <a:endParaRPr lang="en-US"/>
          </a:p>
        </p:txBody>
      </p:sp>
      <p:graphicFrame>
        <p:nvGraphicFramePr>
          <p:cNvPr id="4" name="Diagram 3">
            <a:extLst>
              <a:ext uri="{FF2B5EF4-FFF2-40B4-BE49-F238E27FC236}">
                <a16:creationId xmlns:a16="http://schemas.microsoft.com/office/drawing/2014/main" id="{5E3760CC-31EB-44C7-801A-419F9DFAC6D0}"/>
              </a:ext>
            </a:extLst>
          </p:cNvPr>
          <p:cNvGraphicFramePr/>
          <p:nvPr>
            <p:extLst/>
          </p:nvPr>
        </p:nvGraphicFramePr>
        <p:xfrm>
          <a:off x="1804744" y="1539432"/>
          <a:ext cx="8579336" cy="44592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55385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94A9B-F2AA-41F3-BF6C-D940DC1370CB}"/>
              </a:ext>
            </a:extLst>
          </p:cNvPr>
          <p:cNvSpPr>
            <a:spLocks noGrp="1"/>
          </p:cNvSpPr>
          <p:nvPr>
            <p:ph type="title"/>
          </p:nvPr>
        </p:nvSpPr>
        <p:spPr/>
        <p:txBody>
          <a:bodyPr/>
          <a:lstStyle/>
          <a:p>
            <a:r>
              <a:rPr lang="en-US" sz="2400" dirty="0"/>
              <a:t>Has CRM improved the ability to enhance your interaction with the customer to provide a better experience for both you and the customer? </a:t>
            </a:r>
          </a:p>
        </p:txBody>
      </p:sp>
      <p:graphicFrame>
        <p:nvGraphicFramePr>
          <p:cNvPr id="4" name="Chart 3"/>
          <p:cNvGraphicFramePr/>
          <p:nvPr>
            <p:extLst/>
          </p:nvPr>
        </p:nvGraphicFramePr>
        <p:xfrm>
          <a:off x="364370" y="1439694"/>
          <a:ext cx="6118698" cy="38813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p:cNvGraphicFramePr/>
          <p:nvPr>
            <p:extLst/>
          </p:nvPr>
        </p:nvGraphicFramePr>
        <p:xfrm>
          <a:off x="6183547" y="1439694"/>
          <a:ext cx="6118698" cy="3881336"/>
        </p:xfrm>
        <a:graphic>
          <a:graphicData uri="http://schemas.openxmlformats.org/drawingml/2006/chart">
            <c:chart xmlns:c="http://schemas.openxmlformats.org/drawingml/2006/chart" xmlns:r="http://schemas.openxmlformats.org/officeDocument/2006/relationships" r:id="rId4"/>
          </a:graphicData>
        </a:graphic>
      </p:graphicFrame>
      <p:sp>
        <p:nvSpPr>
          <p:cNvPr id="6" name="Rectangle 5">
            <a:extLst>
              <a:ext uri="{FF2B5EF4-FFF2-40B4-BE49-F238E27FC236}">
                <a16:creationId xmlns:a16="http://schemas.microsoft.com/office/drawing/2014/main" id="{B1D186A4-671D-43F7-B130-59EABC3DCDBA}"/>
              </a:ext>
            </a:extLst>
          </p:cNvPr>
          <p:cNvSpPr/>
          <p:nvPr/>
        </p:nvSpPr>
        <p:spPr>
          <a:xfrm>
            <a:off x="708832" y="5434514"/>
            <a:ext cx="10738097" cy="634028"/>
          </a:xfrm>
          <a:prstGeom prst="rect">
            <a:avLst/>
          </a:prstGeom>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1600" dirty="0">
                <a:solidFill>
                  <a:schemeClr val="tx1"/>
                </a:solidFill>
              </a:rPr>
              <a:t>92% and 81% of CRM users rated CRM as providing a better experience for both the customer and user. </a:t>
            </a:r>
          </a:p>
        </p:txBody>
      </p:sp>
    </p:spTree>
    <p:extLst>
      <p:ext uri="{BB962C8B-B14F-4D97-AF65-F5344CB8AC3E}">
        <p14:creationId xmlns:p14="http://schemas.microsoft.com/office/powerpoint/2010/main" val="15956836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94A9B-F2AA-41F3-BF6C-D940DC1370CB}"/>
              </a:ext>
            </a:extLst>
          </p:cNvPr>
          <p:cNvSpPr>
            <a:spLocks noGrp="1"/>
          </p:cNvSpPr>
          <p:nvPr>
            <p:ph type="title"/>
          </p:nvPr>
        </p:nvSpPr>
        <p:spPr/>
        <p:txBody>
          <a:bodyPr/>
          <a:lstStyle/>
          <a:p>
            <a:r>
              <a:rPr lang="en-US" sz="2400" dirty="0"/>
              <a:t>How is CRM helping improve the experience or how is it not? </a:t>
            </a:r>
            <a:br>
              <a:rPr lang="en-US" sz="2400" dirty="0"/>
            </a:br>
            <a:endParaRPr lang="en-US" sz="2400" dirty="0"/>
          </a:p>
        </p:txBody>
      </p:sp>
      <p:graphicFrame>
        <p:nvGraphicFramePr>
          <p:cNvPr id="4" name="Diagram 3">
            <a:extLst>
              <a:ext uri="{FF2B5EF4-FFF2-40B4-BE49-F238E27FC236}">
                <a16:creationId xmlns:a16="http://schemas.microsoft.com/office/drawing/2014/main" id="{41E14F8C-564F-487A-948C-154282B5269B}"/>
              </a:ext>
            </a:extLst>
          </p:cNvPr>
          <p:cNvGraphicFramePr/>
          <p:nvPr>
            <p:extLst/>
          </p:nvPr>
        </p:nvGraphicFramePr>
        <p:xfrm>
          <a:off x="2125674" y="1201092"/>
          <a:ext cx="7904411" cy="53197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4088825" y="1025832"/>
            <a:ext cx="3978111" cy="954107"/>
          </a:xfrm>
          <a:prstGeom prst="rect">
            <a:avLst/>
          </a:prstGeom>
          <a:noFill/>
        </p:spPr>
        <p:txBody>
          <a:bodyPr wrap="square" rtlCol="0">
            <a:spAutoFit/>
          </a:bodyPr>
          <a:lstStyle/>
          <a:p>
            <a:pPr algn="ctr"/>
            <a:r>
              <a:rPr lang="en-US" sz="2800" b="1" dirty="0"/>
              <a:t>Customer Experience Improvement</a:t>
            </a:r>
          </a:p>
        </p:txBody>
      </p:sp>
    </p:spTree>
    <p:extLst>
      <p:ext uri="{BB962C8B-B14F-4D97-AF65-F5344CB8AC3E}">
        <p14:creationId xmlns:p14="http://schemas.microsoft.com/office/powerpoint/2010/main" val="13235335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94A9B-F2AA-41F3-BF6C-D940DC1370CB}"/>
              </a:ext>
            </a:extLst>
          </p:cNvPr>
          <p:cNvSpPr>
            <a:spLocks noGrp="1"/>
          </p:cNvSpPr>
          <p:nvPr>
            <p:ph type="title"/>
          </p:nvPr>
        </p:nvSpPr>
        <p:spPr/>
        <p:txBody>
          <a:bodyPr/>
          <a:lstStyle/>
          <a:p>
            <a:r>
              <a:rPr lang="en-US" sz="2400" dirty="0"/>
              <a:t>CRM Experience Survey Outcomes</a:t>
            </a:r>
          </a:p>
        </p:txBody>
      </p:sp>
      <p:sp>
        <p:nvSpPr>
          <p:cNvPr id="6" name="TextBox 5"/>
          <p:cNvSpPr txBox="1"/>
          <p:nvPr/>
        </p:nvSpPr>
        <p:spPr>
          <a:xfrm>
            <a:off x="9017620" y="6170341"/>
            <a:ext cx="1598341" cy="468352"/>
          </a:xfrm>
          <a:prstGeom prst="rect">
            <a:avLst/>
          </a:prstGeom>
          <a:solidFill>
            <a:schemeClr val="bg1"/>
          </a:solidFill>
        </p:spPr>
        <p:txBody>
          <a:bodyPr wrap="square" rtlCol="0">
            <a:spAutoFit/>
          </a:bodyPr>
          <a:lstStyle/>
          <a:p>
            <a:endParaRPr lang="en-US"/>
          </a:p>
        </p:txBody>
      </p:sp>
      <p:graphicFrame>
        <p:nvGraphicFramePr>
          <p:cNvPr id="4" name="Diagram 3">
            <a:extLst>
              <a:ext uri="{FF2B5EF4-FFF2-40B4-BE49-F238E27FC236}">
                <a16:creationId xmlns:a16="http://schemas.microsoft.com/office/drawing/2014/main" id="{F39C02FA-4BE3-410F-B9C9-4806A2C08376}"/>
              </a:ext>
            </a:extLst>
          </p:cNvPr>
          <p:cNvGraphicFramePr/>
          <p:nvPr>
            <p:extLst/>
          </p:nvPr>
        </p:nvGraphicFramePr>
        <p:xfrm>
          <a:off x="1273215" y="1099595"/>
          <a:ext cx="10078340" cy="48508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623475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a:t>
            </a:r>
          </a:p>
        </p:txBody>
      </p:sp>
      <p:sp>
        <p:nvSpPr>
          <p:cNvPr id="3" name="Text Placeholder 2"/>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28320614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ounded Rectangle 49">
            <a:extLst>
              <a:ext uri="{FF2B5EF4-FFF2-40B4-BE49-F238E27FC236}">
                <a16:creationId xmlns:a16="http://schemas.microsoft.com/office/drawing/2014/main" id="{574EF9E7-1CEA-498F-8DD5-C3C5FC8DC124}"/>
              </a:ext>
            </a:extLst>
          </p:cNvPr>
          <p:cNvSpPr/>
          <p:nvPr/>
        </p:nvSpPr>
        <p:spPr>
          <a:xfrm>
            <a:off x="4656617" y="1973862"/>
            <a:ext cx="1636821" cy="537899"/>
          </a:xfrm>
          <a:prstGeom prst="roundRect">
            <a:avLst/>
          </a:prstGeom>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600" dirty="0" err="1">
              <a:solidFill>
                <a:schemeClr val="tx1"/>
              </a:solidFill>
            </a:endParaRPr>
          </a:p>
        </p:txBody>
      </p:sp>
      <p:sp>
        <p:nvSpPr>
          <p:cNvPr id="2" name="Title 1"/>
          <p:cNvSpPr>
            <a:spLocks noGrp="1"/>
          </p:cNvSpPr>
          <p:nvPr>
            <p:ph type="title"/>
          </p:nvPr>
        </p:nvSpPr>
        <p:spPr>
          <a:xfrm>
            <a:off x="194909" y="297132"/>
            <a:ext cx="11427023" cy="371479"/>
          </a:xfrm>
        </p:spPr>
        <p:txBody>
          <a:bodyPr/>
          <a:lstStyle/>
          <a:p>
            <a:r>
              <a:rPr lang="en-US" dirty="0"/>
              <a:t>Release Notes</a:t>
            </a:r>
          </a:p>
        </p:txBody>
      </p:sp>
      <p:sp>
        <p:nvSpPr>
          <p:cNvPr id="3" name="Text Placeholder 2"/>
          <p:cNvSpPr>
            <a:spLocks noGrp="1"/>
          </p:cNvSpPr>
          <p:nvPr>
            <p:ph type="body" sz="quarter" idx="13"/>
          </p:nvPr>
        </p:nvSpPr>
        <p:spPr>
          <a:xfrm>
            <a:off x="441328" y="591138"/>
            <a:ext cx="11443555" cy="376237"/>
          </a:xfrm>
        </p:spPr>
        <p:txBody>
          <a:bodyPr/>
          <a:lstStyle/>
          <a:p>
            <a:r>
              <a:rPr lang="en-US" dirty="0"/>
              <a:t>March 3</a:t>
            </a:r>
            <a:r>
              <a:rPr lang="en-US" baseline="30000" dirty="0"/>
              <a:t>rd</a:t>
            </a:r>
            <a:r>
              <a:rPr lang="en-US" dirty="0"/>
              <a:t> Release </a:t>
            </a:r>
          </a:p>
        </p:txBody>
      </p:sp>
      <p:sp>
        <p:nvSpPr>
          <p:cNvPr id="5" name="Rounded Rectangle 4"/>
          <p:cNvSpPr/>
          <p:nvPr/>
        </p:nvSpPr>
        <p:spPr>
          <a:xfrm>
            <a:off x="382044" y="1987579"/>
            <a:ext cx="1220493" cy="560921"/>
          </a:xfrm>
          <a:prstGeom prst="roundRect">
            <a:avLst/>
          </a:prstGeom>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600" dirty="0" err="1">
              <a:solidFill>
                <a:schemeClr val="tx1"/>
              </a:solidFill>
            </a:endParaRPr>
          </a:p>
        </p:txBody>
      </p:sp>
      <p:sp>
        <p:nvSpPr>
          <p:cNvPr id="18" name="TextBox 17"/>
          <p:cNvSpPr txBox="1"/>
          <p:nvPr/>
        </p:nvSpPr>
        <p:spPr>
          <a:xfrm>
            <a:off x="318272" y="1929238"/>
            <a:ext cx="1287532" cy="646331"/>
          </a:xfrm>
          <a:prstGeom prst="rect">
            <a:avLst/>
          </a:prstGeom>
          <a:noFill/>
        </p:spPr>
        <p:txBody>
          <a:bodyPr wrap="none" rtlCol="0">
            <a:spAutoFit/>
          </a:bodyPr>
          <a:lstStyle/>
          <a:p>
            <a:pPr algn="ctr"/>
            <a:r>
              <a:rPr lang="en-US" dirty="0"/>
              <a:t>~600 </a:t>
            </a:r>
          </a:p>
          <a:p>
            <a:pPr algn="ctr"/>
            <a:r>
              <a:rPr lang="en-US" dirty="0"/>
              <a:t>Coworkers</a:t>
            </a:r>
          </a:p>
        </p:txBody>
      </p:sp>
      <p:sp>
        <p:nvSpPr>
          <p:cNvPr id="24" name="Rounded Rectangle 23"/>
          <p:cNvSpPr/>
          <p:nvPr/>
        </p:nvSpPr>
        <p:spPr>
          <a:xfrm>
            <a:off x="1894975" y="1987579"/>
            <a:ext cx="2461104" cy="553998"/>
          </a:xfrm>
          <a:prstGeom prst="roundRect">
            <a:avLst/>
          </a:prstGeom>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600" dirty="0" err="1">
              <a:solidFill>
                <a:schemeClr val="tx1"/>
              </a:solidFill>
            </a:endParaRPr>
          </a:p>
        </p:txBody>
      </p:sp>
      <p:sp>
        <p:nvSpPr>
          <p:cNvPr id="25" name="TextBox 24"/>
          <p:cNvSpPr txBox="1"/>
          <p:nvPr/>
        </p:nvSpPr>
        <p:spPr>
          <a:xfrm>
            <a:off x="1894975" y="1994502"/>
            <a:ext cx="2473085" cy="553998"/>
          </a:xfrm>
          <a:prstGeom prst="rect">
            <a:avLst/>
          </a:prstGeom>
          <a:noFill/>
        </p:spPr>
        <p:txBody>
          <a:bodyPr wrap="square" rtlCol="0">
            <a:spAutoFit/>
          </a:bodyPr>
          <a:lstStyle/>
          <a:p>
            <a:pPr algn="ctr"/>
            <a:r>
              <a:rPr lang="en-US" sz="1500" dirty="0"/>
              <a:t>User can use CRM even when CSS is down</a:t>
            </a:r>
          </a:p>
        </p:txBody>
      </p:sp>
      <p:sp>
        <p:nvSpPr>
          <p:cNvPr id="15368" name="Rectangle 15367"/>
          <p:cNvSpPr/>
          <p:nvPr/>
        </p:nvSpPr>
        <p:spPr>
          <a:xfrm>
            <a:off x="482435" y="3330207"/>
            <a:ext cx="11060390" cy="3046988"/>
          </a:xfrm>
          <a:prstGeom prst="rect">
            <a:avLst/>
          </a:prstGeom>
        </p:spPr>
        <p:txBody>
          <a:bodyPr wrap="square">
            <a:spAutoFit/>
          </a:bodyPr>
          <a:lstStyle/>
          <a:p>
            <a:pPr marL="342900" marR="0" lvl="0" indent="-342900">
              <a:spcBef>
                <a:spcPts val="0"/>
              </a:spcBef>
              <a:spcAft>
                <a:spcPts val="0"/>
              </a:spcAft>
              <a:buFont typeface="Symbol" panose="05050102010706020507" pitchFamily="18" charset="2"/>
              <a:buChar char=""/>
            </a:pPr>
            <a:endParaRPr lang="en-US" sz="1200" b="1" dirty="0">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b="1" dirty="0">
                <a:solidFill>
                  <a:srgbClr val="00B050"/>
                </a:solidFill>
                <a:latin typeface="Calibri" panose="020F0502020204030204" pitchFamily="34" charset="0"/>
                <a:ea typeface="Calibri" panose="020F0502020204030204" pitchFamily="34" charset="0"/>
              </a:rPr>
              <a:t>FIXED!  </a:t>
            </a:r>
            <a:r>
              <a:rPr lang="en-US" sz="1200" b="1" dirty="0">
                <a:latin typeface="Calibri" panose="020F0502020204030204" pitchFamily="34" charset="0"/>
                <a:ea typeface="Calibri" panose="020F0502020204030204" pitchFamily="34" charset="0"/>
              </a:rPr>
              <a:t>- </a:t>
            </a:r>
            <a:r>
              <a:rPr lang="en-US" sz="1200" b="1" strike="sngStrike" dirty="0">
                <a:latin typeface="Calibri" panose="020F0502020204030204" pitchFamily="34" charset="0"/>
                <a:ea typeface="Calibri" panose="020F0502020204030204" pitchFamily="34" charset="0"/>
              </a:rPr>
              <a:t>Issue: </a:t>
            </a:r>
            <a:r>
              <a:rPr lang="en-US" sz="1200" strike="sngStrike" dirty="0">
                <a:latin typeface="Calibri" panose="020F0502020204030204" pitchFamily="34" charset="0"/>
                <a:ea typeface="Calibri" panose="020F0502020204030204" pitchFamily="34" charset="0"/>
              </a:rPr>
              <a:t> Contacts not showing up in CRM or CSS.  We are investigating, but at this time we believe that contacts </a:t>
            </a:r>
            <a:r>
              <a:rPr lang="en-US" sz="1200" u="sng" strike="sngStrike" dirty="0">
                <a:latin typeface="Calibri" panose="020F0502020204030204" pitchFamily="34" charset="0"/>
                <a:ea typeface="Calibri" panose="020F0502020204030204" pitchFamily="34" charset="0"/>
              </a:rPr>
              <a:t>are saving</a:t>
            </a:r>
            <a:r>
              <a:rPr lang="en-US" sz="1200" strike="sngStrike" dirty="0">
                <a:latin typeface="Calibri" panose="020F0502020204030204" pitchFamily="34" charset="0"/>
                <a:ea typeface="Calibri" panose="020F0502020204030204" pitchFamily="34" charset="0"/>
              </a:rPr>
              <a:t>, but there is a delay in the data showing up due to the queue.  </a:t>
            </a:r>
          </a:p>
          <a:p>
            <a:pPr marL="457200" marR="0">
              <a:spcBef>
                <a:spcPts val="0"/>
              </a:spcBef>
              <a:spcAft>
                <a:spcPts val="0"/>
              </a:spcAft>
            </a:pPr>
            <a:r>
              <a:rPr lang="en-US" sz="1200" b="1" strike="sngStrike" dirty="0">
                <a:solidFill>
                  <a:srgbClr val="00B050"/>
                </a:solidFill>
                <a:latin typeface="Calibri" panose="020F0502020204030204" pitchFamily="34" charset="0"/>
                <a:ea typeface="Calibri" panose="020F0502020204030204" pitchFamily="34" charset="0"/>
              </a:rPr>
              <a:t>Workaround: </a:t>
            </a:r>
            <a:endParaRPr lang="en-US" sz="1200" strike="sngStrike" dirty="0">
              <a:latin typeface="Calibri" panose="020F0502020204030204" pitchFamily="34" charset="0"/>
              <a:ea typeface="Calibri" panose="020F0502020204030204" pitchFamily="34" charset="0"/>
            </a:endParaRPr>
          </a:p>
          <a:p>
            <a:pPr marL="457200" marR="0">
              <a:spcBef>
                <a:spcPts val="0"/>
              </a:spcBef>
              <a:spcAft>
                <a:spcPts val="0"/>
              </a:spcAft>
            </a:pPr>
            <a:r>
              <a:rPr lang="en-US" sz="1200" strike="sngStrike" dirty="0">
                <a:latin typeface="Calibri" panose="020F0502020204030204" pitchFamily="34" charset="0"/>
                <a:ea typeface="Calibri" panose="020F0502020204030204" pitchFamily="34" charset="0"/>
              </a:rPr>
              <a:t>View the </a:t>
            </a:r>
            <a:r>
              <a:rPr lang="en-US" sz="1200" b="1" strike="sngStrike" dirty="0">
                <a:solidFill>
                  <a:srgbClr val="FF0000"/>
                </a:solidFill>
                <a:latin typeface="Calibri" panose="020F0502020204030204" pitchFamily="34" charset="0"/>
                <a:ea typeface="Calibri" panose="020F0502020204030204" pitchFamily="34" charset="0"/>
              </a:rPr>
              <a:t>Case section</a:t>
            </a:r>
            <a:r>
              <a:rPr lang="en-US" sz="1200" strike="sngStrike" dirty="0">
                <a:solidFill>
                  <a:srgbClr val="FF0000"/>
                </a:solidFill>
                <a:latin typeface="Calibri" panose="020F0502020204030204" pitchFamily="34" charset="0"/>
                <a:ea typeface="Calibri" panose="020F0502020204030204" pitchFamily="34" charset="0"/>
              </a:rPr>
              <a:t> </a:t>
            </a:r>
            <a:r>
              <a:rPr lang="en-US" sz="1200" strike="sngStrike" dirty="0">
                <a:latin typeface="Calibri" panose="020F0502020204030204" pitchFamily="34" charset="0"/>
                <a:ea typeface="Calibri" panose="020F0502020204030204" pitchFamily="34" charset="0"/>
              </a:rPr>
              <a:t>to confirm that the case was created, in case of a call back to be able to see previous comments on accounts</a:t>
            </a:r>
            <a:endParaRPr lang="en-US" sz="1200" b="1" strike="sngStrike" dirty="0">
              <a:latin typeface="Calibri" panose="020F0502020204030204" pitchFamily="34" charset="0"/>
              <a:ea typeface="Calibri" panose="020F0502020204030204" pitchFamily="34" charset="0"/>
            </a:endParaRPr>
          </a:p>
          <a:p>
            <a:pPr marR="0" lvl="0">
              <a:spcBef>
                <a:spcPts val="0"/>
              </a:spcBef>
              <a:spcAft>
                <a:spcPts val="0"/>
              </a:spcAft>
            </a:pPr>
            <a:endParaRPr lang="en-US" sz="1200" b="1" dirty="0">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b="1" dirty="0">
                <a:solidFill>
                  <a:srgbClr val="00B050"/>
                </a:solidFill>
                <a:latin typeface="Calibri" panose="020F0502020204030204" pitchFamily="34" charset="0"/>
                <a:ea typeface="Calibri" panose="020F0502020204030204" pitchFamily="34" charset="0"/>
              </a:rPr>
              <a:t>Target Fix 3.6 - </a:t>
            </a:r>
            <a:r>
              <a:rPr lang="en-US" sz="1200" b="1" dirty="0">
                <a:latin typeface="Calibri" panose="020F0502020204030204" pitchFamily="34" charset="0"/>
                <a:ea typeface="Calibri" panose="020F0502020204030204" pitchFamily="34" charset="0"/>
              </a:rPr>
              <a:t>Issue:</a:t>
            </a:r>
            <a:r>
              <a:rPr lang="en-US" sz="1200" dirty="0">
                <a:latin typeface="Calibri" panose="020F0502020204030204" pitchFamily="34" charset="0"/>
                <a:ea typeface="Calibri" panose="020F0502020204030204" pitchFamily="34" charset="0"/>
              </a:rPr>
              <a:t> When you select the contact type in the IC Client it is transmitted to the CRM New Case Area, but we are seeing the contact types be switched to NONE after a few seconds.  </a:t>
            </a:r>
          </a:p>
          <a:p>
            <a:r>
              <a:rPr lang="en-US" sz="1200" dirty="0">
                <a:solidFill>
                  <a:srgbClr val="1F497D"/>
                </a:solidFill>
                <a:latin typeface="Calibri" panose="020F0502020204030204" pitchFamily="34" charset="0"/>
                <a:ea typeface="Calibri" panose="020F0502020204030204" pitchFamily="34" charset="0"/>
              </a:rPr>
              <a:t> </a:t>
            </a:r>
            <a:endParaRPr lang="en-US" sz="1200" dirty="0">
              <a:latin typeface="Calibri" panose="020F0502020204030204" pitchFamily="34" charset="0"/>
              <a:ea typeface="Calibri" panose="020F0502020204030204" pitchFamily="34" charset="0"/>
            </a:endParaRPr>
          </a:p>
          <a:p>
            <a:pPr marL="457200" marR="0">
              <a:spcBef>
                <a:spcPts val="0"/>
              </a:spcBef>
              <a:spcAft>
                <a:spcPts val="0"/>
              </a:spcAft>
            </a:pPr>
            <a:r>
              <a:rPr lang="en-US" sz="1200" b="1" dirty="0">
                <a:solidFill>
                  <a:srgbClr val="00B050"/>
                </a:solidFill>
                <a:latin typeface="Calibri" panose="020F0502020204030204" pitchFamily="34" charset="0"/>
                <a:ea typeface="Calibri" panose="020F0502020204030204" pitchFamily="34" charset="0"/>
              </a:rPr>
              <a:t>Workaround:</a:t>
            </a:r>
            <a:r>
              <a:rPr lang="en-US" sz="1200" dirty="0">
                <a:solidFill>
                  <a:srgbClr val="00B050"/>
                </a:solidFill>
                <a:latin typeface="Calibri" panose="020F0502020204030204" pitchFamily="34" charset="0"/>
                <a:ea typeface="Calibri" panose="020F0502020204030204" pitchFamily="34" charset="0"/>
              </a:rPr>
              <a:t>  </a:t>
            </a:r>
            <a:endParaRPr lang="en-US" sz="1200" dirty="0">
              <a:latin typeface="Calibri" panose="020F0502020204030204" pitchFamily="34" charset="0"/>
              <a:ea typeface="Calibri" panose="020F0502020204030204" pitchFamily="34" charset="0"/>
            </a:endParaRPr>
          </a:p>
          <a:p>
            <a:pPr marL="457200" marR="0">
              <a:spcBef>
                <a:spcPts val="0"/>
              </a:spcBef>
              <a:spcAft>
                <a:spcPts val="0"/>
              </a:spcAft>
            </a:pPr>
            <a:r>
              <a:rPr lang="en-US" sz="1200" dirty="0">
                <a:latin typeface="Calibri" panose="020F0502020204030204" pitchFamily="34" charset="0"/>
                <a:ea typeface="Calibri" panose="020F0502020204030204" pitchFamily="34" charset="0"/>
              </a:rPr>
              <a:t>MO - Enter your comments first, then contact type and sub contact type and then immediately click save interaction </a:t>
            </a:r>
          </a:p>
          <a:p>
            <a:pPr marL="457200" marR="0">
              <a:spcBef>
                <a:spcPts val="0"/>
              </a:spcBef>
              <a:spcAft>
                <a:spcPts val="0"/>
              </a:spcAft>
            </a:pPr>
            <a:r>
              <a:rPr lang="en-US" sz="1200" dirty="0">
                <a:latin typeface="Calibri" panose="020F0502020204030204" pitchFamily="34" charset="0"/>
                <a:ea typeface="Calibri" panose="020F0502020204030204" pitchFamily="34" charset="0"/>
              </a:rPr>
              <a:t> IL - Enter your comments first, then contact type and then immediately click save interaction (MO ONLY) </a:t>
            </a:r>
          </a:p>
          <a:p>
            <a:pPr marR="0" lvl="0">
              <a:spcBef>
                <a:spcPts val="0"/>
              </a:spcBef>
              <a:spcAft>
                <a:spcPts val="0"/>
              </a:spcAft>
            </a:pPr>
            <a:endParaRPr lang="en-US" sz="1200" b="1" dirty="0">
              <a:latin typeface="Calibri" panose="020F0502020204030204" pitchFamily="34" charset="0"/>
              <a:ea typeface="Calibri" panose="020F0502020204030204" pitchFamily="34" charset="0"/>
            </a:endParaRPr>
          </a:p>
          <a:p>
            <a:pPr marL="342900" indent="-342900">
              <a:buFont typeface="Symbol" panose="05050102010706020507" pitchFamily="18" charset="2"/>
              <a:buChar char=""/>
            </a:pPr>
            <a:r>
              <a:rPr lang="en-US" sz="1200" b="1" dirty="0">
                <a:latin typeface="Calibri" panose="020F0502020204030204" pitchFamily="34" charset="0"/>
                <a:ea typeface="Calibri" panose="020F0502020204030204" pitchFamily="34" charset="0"/>
              </a:rPr>
              <a:t>Reminder:  </a:t>
            </a:r>
            <a:r>
              <a:rPr lang="en-US" sz="1200" dirty="0">
                <a:latin typeface="Calibri" panose="020F0502020204030204" pitchFamily="34" charset="0"/>
                <a:ea typeface="Calibri" panose="020F0502020204030204" pitchFamily="34" charset="0"/>
              </a:rPr>
              <a:t>If you have the IC Client Add-In grayed out or (locked) when you are no longer on the call, you can press the TRBL button to reset the Client Add-In.  This will put you available unless you have the leave in ACW checkbox selected</a:t>
            </a:r>
          </a:p>
        </p:txBody>
      </p:sp>
      <p:sp>
        <p:nvSpPr>
          <p:cNvPr id="15369" name="Rounded Rectangle 15368"/>
          <p:cNvSpPr/>
          <p:nvPr/>
        </p:nvSpPr>
        <p:spPr>
          <a:xfrm>
            <a:off x="262125" y="3248057"/>
            <a:ext cx="11801959" cy="3211288"/>
          </a:xfrm>
          <a:prstGeom prst="roundRect">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solidFill>
                <a:schemeClr val="tx1"/>
              </a:solidFill>
            </a:endParaRPr>
          </a:p>
        </p:txBody>
      </p:sp>
      <p:sp>
        <p:nvSpPr>
          <p:cNvPr id="42" name="TextBox 41"/>
          <p:cNvSpPr txBox="1"/>
          <p:nvPr/>
        </p:nvSpPr>
        <p:spPr>
          <a:xfrm>
            <a:off x="746798" y="2926401"/>
            <a:ext cx="1620957" cy="369332"/>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en-US" dirty="0"/>
              <a:t>Known Issues</a:t>
            </a:r>
          </a:p>
        </p:txBody>
      </p:sp>
      <p:sp>
        <p:nvSpPr>
          <p:cNvPr id="44" name="Rounded Rectangle 43"/>
          <p:cNvSpPr/>
          <p:nvPr/>
        </p:nvSpPr>
        <p:spPr>
          <a:xfrm>
            <a:off x="6547592" y="1915553"/>
            <a:ext cx="1791932" cy="598970"/>
          </a:xfrm>
          <a:prstGeom prst="roundRect">
            <a:avLst/>
          </a:prstGeom>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600" dirty="0" err="1">
              <a:solidFill>
                <a:schemeClr val="tx1"/>
              </a:solidFill>
            </a:endParaRPr>
          </a:p>
        </p:txBody>
      </p:sp>
      <p:sp>
        <p:nvSpPr>
          <p:cNvPr id="46" name="TextBox 45"/>
          <p:cNvSpPr txBox="1"/>
          <p:nvPr/>
        </p:nvSpPr>
        <p:spPr>
          <a:xfrm>
            <a:off x="6696559" y="1909792"/>
            <a:ext cx="1636821" cy="584775"/>
          </a:xfrm>
          <a:prstGeom prst="rect">
            <a:avLst/>
          </a:prstGeom>
          <a:noFill/>
        </p:spPr>
        <p:txBody>
          <a:bodyPr wrap="square" rtlCol="0">
            <a:spAutoFit/>
          </a:bodyPr>
          <a:lstStyle/>
          <a:p>
            <a:pPr algn="ctr"/>
            <a:r>
              <a:rPr lang="en-US" sz="1600" dirty="0"/>
              <a:t>Phone Enhancements</a:t>
            </a:r>
          </a:p>
        </p:txBody>
      </p:sp>
      <p:sp>
        <p:nvSpPr>
          <p:cNvPr id="50" name="Rounded Rectangle 49"/>
          <p:cNvSpPr/>
          <p:nvPr/>
        </p:nvSpPr>
        <p:spPr>
          <a:xfrm>
            <a:off x="10259243" y="1980164"/>
            <a:ext cx="1636821" cy="537899"/>
          </a:xfrm>
          <a:prstGeom prst="roundRect">
            <a:avLst/>
          </a:prstGeom>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600" dirty="0" err="1">
              <a:solidFill>
                <a:schemeClr val="tx1"/>
              </a:solidFill>
            </a:endParaRPr>
          </a:p>
        </p:txBody>
      </p:sp>
      <p:sp>
        <p:nvSpPr>
          <p:cNvPr id="52" name="TextBox 51"/>
          <p:cNvSpPr txBox="1"/>
          <p:nvPr/>
        </p:nvSpPr>
        <p:spPr>
          <a:xfrm>
            <a:off x="10559369" y="2052144"/>
            <a:ext cx="1062563" cy="372779"/>
          </a:xfrm>
          <a:prstGeom prst="rect">
            <a:avLst/>
          </a:prstGeom>
          <a:noFill/>
        </p:spPr>
        <p:txBody>
          <a:bodyPr wrap="square" rtlCol="0">
            <a:spAutoFit/>
          </a:bodyPr>
          <a:lstStyle/>
          <a:p>
            <a:r>
              <a:rPr lang="en-US" dirty="0"/>
              <a:t>Consent</a:t>
            </a:r>
          </a:p>
        </p:txBody>
      </p:sp>
      <p:sp>
        <p:nvSpPr>
          <p:cNvPr id="32" name="TextBox 31">
            <a:extLst>
              <a:ext uri="{FF2B5EF4-FFF2-40B4-BE49-F238E27FC236}">
                <a16:creationId xmlns:a16="http://schemas.microsoft.com/office/drawing/2014/main" id="{AD197DFE-1364-44D5-8CBA-2992DBBF3D6F}"/>
              </a:ext>
            </a:extLst>
          </p:cNvPr>
          <p:cNvSpPr txBox="1"/>
          <p:nvPr/>
        </p:nvSpPr>
        <p:spPr>
          <a:xfrm>
            <a:off x="4710188" y="1939130"/>
            <a:ext cx="1636821" cy="584775"/>
          </a:xfrm>
          <a:prstGeom prst="rect">
            <a:avLst/>
          </a:prstGeom>
          <a:noFill/>
        </p:spPr>
        <p:txBody>
          <a:bodyPr wrap="square" rtlCol="0">
            <a:spAutoFit/>
          </a:bodyPr>
          <a:lstStyle/>
          <a:p>
            <a:r>
              <a:rPr lang="en-US" sz="1600" dirty="0"/>
              <a:t>17M Rows of Data Migrated</a:t>
            </a:r>
          </a:p>
        </p:txBody>
      </p:sp>
      <p:sp>
        <p:nvSpPr>
          <p:cNvPr id="36" name="Rounded Rectangle 4">
            <a:extLst>
              <a:ext uri="{FF2B5EF4-FFF2-40B4-BE49-F238E27FC236}">
                <a16:creationId xmlns:a16="http://schemas.microsoft.com/office/drawing/2014/main" id="{73B9DA61-AD5C-4F6E-916D-73CD2C81D6A8}"/>
              </a:ext>
            </a:extLst>
          </p:cNvPr>
          <p:cNvSpPr/>
          <p:nvPr/>
        </p:nvSpPr>
        <p:spPr>
          <a:xfrm>
            <a:off x="8693309" y="1948634"/>
            <a:ext cx="1220493" cy="574638"/>
          </a:xfrm>
          <a:prstGeom prst="roundRect">
            <a:avLst/>
          </a:prstGeom>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600" dirty="0" err="1">
              <a:solidFill>
                <a:schemeClr val="tx1"/>
              </a:solidFill>
            </a:endParaRPr>
          </a:p>
        </p:txBody>
      </p:sp>
      <p:sp>
        <p:nvSpPr>
          <p:cNvPr id="37" name="TextBox 36">
            <a:extLst>
              <a:ext uri="{FF2B5EF4-FFF2-40B4-BE49-F238E27FC236}">
                <a16:creationId xmlns:a16="http://schemas.microsoft.com/office/drawing/2014/main" id="{11DB5B20-A367-4489-902C-03A54A8D011C}"/>
              </a:ext>
            </a:extLst>
          </p:cNvPr>
          <p:cNvSpPr txBox="1"/>
          <p:nvPr/>
        </p:nvSpPr>
        <p:spPr>
          <a:xfrm>
            <a:off x="8680566" y="1919645"/>
            <a:ext cx="1216092" cy="646331"/>
          </a:xfrm>
          <a:prstGeom prst="rect">
            <a:avLst/>
          </a:prstGeom>
          <a:noFill/>
        </p:spPr>
        <p:txBody>
          <a:bodyPr wrap="square" rtlCol="0">
            <a:spAutoFit/>
          </a:bodyPr>
          <a:lstStyle/>
          <a:p>
            <a:pPr algn="ctr"/>
            <a:r>
              <a:rPr lang="en-US" dirty="0"/>
              <a:t>Smart Indicators</a:t>
            </a:r>
          </a:p>
        </p:txBody>
      </p:sp>
      <p:pic>
        <p:nvPicPr>
          <p:cNvPr id="6" name="Graphic 5" descr="Bullseye">
            <a:extLst>
              <a:ext uri="{FF2B5EF4-FFF2-40B4-BE49-F238E27FC236}">
                <a16:creationId xmlns:a16="http://schemas.microsoft.com/office/drawing/2014/main" id="{014C84AD-9CE0-4982-A08B-7B23DEEB99E8}"/>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2650561" y="1000106"/>
            <a:ext cx="961299" cy="961299"/>
          </a:xfrm>
          <a:prstGeom prst="rect">
            <a:avLst/>
          </a:prstGeom>
        </p:spPr>
      </p:pic>
      <p:pic>
        <p:nvPicPr>
          <p:cNvPr id="8" name="Graphic 7" descr="Syncing cloud">
            <a:extLst>
              <a:ext uri="{FF2B5EF4-FFF2-40B4-BE49-F238E27FC236}">
                <a16:creationId xmlns:a16="http://schemas.microsoft.com/office/drawing/2014/main" id="{317DAC8F-9815-4A11-9B95-232B999E6898}"/>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4932798" y="1015250"/>
            <a:ext cx="961299" cy="961299"/>
          </a:xfrm>
          <a:prstGeom prst="rect">
            <a:avLst/>
          </a:prstGeom>
        </p:spPr>
      </p:pic>
      <p:pic>
        <p:nvPicPr>
          <p:cNvPr id="21" name="Graphic 20" descr="Speaker Phone">
            <a:extLst>
              <a:ext uri="{FF2B5EF4-FFF2-40B4-BE49-F238E27FC236}">
                <a16:creationId xmlns:a16="http://schemas.microsoft.com/office/drawing/2014/main" id="{9EA5A76B-BBE8-4F1C-9D98-FE973168BC07}"/>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7013618" y="946534"/>
            <a:ext cx="961299" cy="961299"/>
          </a:xfrm>
          <a:prstGeom prst="rect">
            <a:avLst/>
          </a:prstGeom>
        </p:spPr>
      </p:pic>
      <p:pic>
        <p:nvPicPr>
          <p:cNvPr id="26" name="Graphic 25" descr="Cursor">
            <a:extLst>
              <a:ext uri="{FF2B5EF4-FFF2-40B4-BE49-F238E27FC236}">
                <a16:creationId xmlns:a16="http://schemas.microsoft.com/office/drawing/2014/main" id="{C34E04B6-4813-4A6A-A982-5DAF5BEA771F}"/>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8807962" y="967939"/>
            <a:ext cx="961299" cy="961299"/>
          </a:xfrm>
          <a:prstGeom prst="rect">
            <a:avLst/>
          </a:prstGeom>
        </p:spPr>
      </p:pic>
      <p:pic>
        <p:nvPicPr>
          <p:cNvPr id="28" name="Graphic 27" descr="Thumbs up sign">
            <a:extLst>
              <a:ext uri="{FF2B5EF4-FFF2-40B4-BE49-F238E27FC236}">
                <a16:creationId xmlns:a16="http://schemas.microsoft.com/office/drawing/2014/main" id="{255B9CEA-8FD9-46DF-8ABF-4BC77141875B}"/>
              </a:ext>
            </a:extLst>
          </p:cNvPr>
          <p:cNvPicPr>
            <a:picLocks noChangeAspect="1"/>
          </p:cNvPicPr>
          <p:nvPr/>
        </p:nvPicPr>
        <p:blipFill>
          <a:blip r:embed="rId11">
            <a:extLst>
              <a:ext uri="{96DAC541-7B7A-43D3-8B79-37D633B846F1}">
                <asvg:svgBlip xmlns="" xmlns:asvg="http://schemas.microsoft.com/office/drawing/2016/SVG/main" r:embed="rId12"/>
              </a:ext>
            </a:extLst>
          </a:blip>
          <a:stretch>
            <a:fillRect/>
          </a:stretch>
        </p:blipFill>
        <p:spPr>
          <a:xfrm>
            <a:off x="10597003" y="956955"/>
            <a:ext cx="961299" cy="961299"/>
          </a:xfrm>
          <a:prstGeom prst="rect">
            <a:avLst/>
          </a:prstGeom>
        </p:spPr>
      </p:pic>
      <p:pic>
        <p:nvPicPr>
          <p:cNvPr id="30" name="Graphic 29" descr="Users">
            <a:extLst>
              <a:ext uri="{FF2B5EF4-FFF2-40B4-BE49-F238E27FC236}">
                <a16:creationId xmlns:a16="http://schemas.microsoft.com/office/drawing/2014/main" id="{9E6C5B60-D038-42AB-A630-A7198D849481}"/>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495349" y="979224"/>
            <a:ext cx="914400" cy="914400"/>
          </a:xfrm>
          <a:prstGeom prst="rect">
            <a:avLst/>
          </a:prstGeom>
        </p:spPr>
      </p:pic>
    </p:spTree>
    <p:extLst>
      <p:ext uri="{BB962C8B-B14F-4D97-AF65-F5344CB8AC3E}">
        <p14:creationId xmlns:p14="http://schemas.microsoft.com/office/powerpoint/2010/main" val="17296170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TO END DEMO VIDEO</a:t>
            </a:r>
            <a:endParaRPr lang="en-US" dirty="0"/>
          </a:p>
        </p:txBody>
      </p:sp>
      <p:sp>
        <p:nvSpPr>
          <p:cNvPr id="3" name="Text Placeholder 2"/>
          <p:cNvSpPr>
            <a:spLocks noGrp="1"/>
          </p:cNvSpPr>
          <p:nvPr>
            <p:ph type="body" sz="quarter" idx="13"/>
          </p:nvPr>
        </p:nvSpPr>
        <p:spPr/>
        <p:txBody>
          <a:bodyPr/>
          <a:lstStyle/>
          <a:p>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968526500"/>
              </p:ext>
            </p:extLst>
          </p:nvPr>
        </p:nvGraphicFramePr>
        <p:xfrm>
          <a:off x="759907" y="1992589"/>
          <a:ext cx="3456493" cy="2945172"/>
        </p:xfrm>
        <a:graphic>
          <a:graphicData uri="http://schemas.openxmlformats.org/drawingml/2006/table">
            <a:tbl>
              <a:tblPr firstRow="1" firstCol="1" bandRow="1"/>
              <a:tblGrid>
                <a:gridCol w="3456493">
                  <a:extLst>
                    <a:ext uri="{9D8B030D-6E8A-4147-A177-3AD203B41FA5}">
                      <a16:colId xmlns:a16="http://schemas.microsoft.com/office/drawing/2014/main" val="1104609012"/>
                    </a:ext>
                  </a:extLst>
                </a:gridCol>
              </a:tblGrid>
              <a:tr h="332885">
                <a:tc>
                  <a:txBody>
                    <a:bodyPr/>
                    <a:lstStyle/>
                    <a:p>
                      <a:endParaRPr lang="en-US"/>
                    </a:p>
                  </a:txBody>
                  <a:tcPr marL="43010" marR="43010" marT="0" marB="0" anchor="b">
                    <a:lnL>
                      <a:noFill/>
                    </a:lnL>
                    <a:lnR>
                      <a:noFill/>
                    </a:lnR>
                    <a:lnT>
                      <a:noFill/>
                    </a:lnT>
                    <a:lnB>
                      <a:noFill/>
                    </a:lnB>
                  </a:tcPr>
                </a:tc>
                <a:extLst>
                  <a:ext uri="{0D108BD9-81ED-4DB2-BD59-A6C34878D82A}">
                    <a16:rowId xmlns:a16="http://schemas.microsoft.com/office/drawing/2014/main" val="1579489384"/>
                  </a:ext>
                </a:extLst>
              </a:tr>
              <a:tr h="332885">
                <a:tc>
                  <a:txBody>
                    <a:bodyPr/>
                    <a:lstStyle/>
                    <a:p>
                      <a:endParaRPr lang="en-US"/>
                    </a:p>
                  </a:txBody>
                  <a:tcPr marL="43010" marR="43010" marT="0" marB="0" anchor="b">
                    <a:lnL>
                      <a:noFill/>
                    </a:lnL>
                    <a:lnR>
                      <a:noFill/>
                    </a:lnR>
                    <a:lnT>
                      <a:noFill/>
                    </a:lnT>
                    <a:lnB>
                      <a:noFill/>
                    </a:lnB>
                  </a:tcPr>
                </a:tc>
                <a:extLst>
                  <a:ext uri="{0D108BD9-81ED-4DB2-BD59-A6C34878D82A}">
                    <a16:rowId xmlns:a16="http://schemas.microsoft.com/office/drawing/2014/main" val="3426439426"/>
                  </a:ext>
                </a:extLst>
              </a:tr>
              <a:tr h="332885">
                <a:tc>
                  <a:txBody>
                    <a:bodyPr/>
                    <a:lstStyle/>
                    <a:p>
                      <a:endParaRPr lang="en-US"/>
                    </a:p>
                  </a:txBody>
                  <a:tcPr marL="43010" marR="43010" marT="0" marB="0" anchor="b">
                    <a:lnL>
                      <a:noFill/>
                    </a:lnL>
                    <a:lnR>
                      <a:noFill/>
                    </a:lnR>
                    <a:lnT>
                      <a:noFill/>
                    </a:lnT>
                    <a:lnB>
                      <a:noFill/>
                    </a:lnB>
                  </a:tcPr>
                </a:tc>
                <a:extLst>
                  <a:ext uri="{0D108BD9-81ED-4DB2-BD59-A6C34878D82A}">
                    <a16:rowId xmlns:a16="http://schemas.microsoft.com/office/drawing/2014/main" val="110033204"/>
                  </a:ext>
                </a:extLst>
              </a:tr>
              <a:tr h="614977">
                <a:tc>
                  <a:txBody>
                    <a:bodyPr/>
                    <a:lstStyle/>
                    <a:p>
                      <a:endParaRPr lang="en-US"/>
                    </a:p>
                  </a:txBody>
                  <a:tcPr marL="43010" marR="43010" marT="0" marB="0" anchor="b">
                    <a:lnL>
                      <a:noFill/>
                    </a:lnL>
                    <a:lnR>
                      <a:noFill/>
                    </a:lnR>
                    <a:lnT>
                      <a:noFill/>
                    </a:lnT>
                    <a:lnB>
                      <a:noFill/>
                    </a:lnB>
                  </a:tcPr>
                </a:tc>
                <a:extLst>
                  <a:ext uri="{0D108BD9-81ED-4DB2-BD59-A6C34878D82A}">
                    <a16:rowId xmlns:a16="http://schemas.microsoft.com/office/drawing/2014/main" val="2200190919"/>
                  </a:ext>
                </a:extLst>
              </a:tr>
              <a:tr h="332885">
                <a:tc>
                  <a:txBody>
                    <a:bodyPr/>
                    <a:lstStyle/>
                    <a:p>
                      <a:endParaRPr lang="en-US"/>
                    </a:p>
                  </a:txBody>
                  <a:tcPr marL="43010" marR="43010" marT="0" marB="0" anchor="b">
                    <a:lnL>
                      <a:noFill/>
                    </a:lnL>
                    <a:lnR>
                      <a:noFill/>
                    </a:lnR>
                    <a:lnT>
                      <a:noFill/>
                    </a:lnT>
                    <a:lnB>
                      <a:noFill/>
                    </a:lnB>
                  </a:tcPr>
                </a:tc>
                <a:extLst>
                  <a:ext uri="{0D108BD9-81ED-4DB2-BD59-A6C34878D82A}">
                    <a16:rowId xmlns:a16="http://schemas.microsoft.com/office/drawing/2014/main" val="1128170386"/>
                  </a:ext>
                </a:extLst>
              </a:tr>
              <a:tr h="332885">
                <a:tc>
                  <a:txBody>
                    <a:bodyPr/>
                    <a:lstStyle/>
                    <a:p>
                      <a:endParaRPr lang="en-US"/>
                    </a:p>
                  </a:txBody>
                  <a:tcPr marL="43010" marR="43010" marT="0" marB="0" anchor="b">
                    <a:lnL>
                      <a:noFill/>
                    </a:lnL>
                    <a:lnR>
                      <a:noFill/>
                    </a:lnR>
                    <a:lnT>
                      <a:noFill/>
                    </a:lnT>
                    <a:lnB>
                      <a:noFill/>
                    </a:lnB>
                  </a:tcPr>
                </a:tc>
                <a:extLst>
                  <a:ext uri="{0D108BD9-81ED-4DB2-BD59-A6C34878D82A}">
                    <a16:rowId xmlns:a16="http://schemas.microsoft.com/office/drawing/2014/main" val="1338120123"/>
                  </a:ext>
                </a:extLst>
              </a:tr>
              <a:tr h="332885">
                <a:tc>
                  <a:txBody>
                    <a:bodyPr/>
                    <a:lstStyle/>
                    <a:p>
                      <a:endParaRPr lang="en-US"/>
                    </a:p>
                  </a:txBody>
                  <a:tcPr marL="43010" marR="43010" marT="0" marB="0" anchor="b">
                    <a:lnL>
                      <a:noFill/>
                    </a:lnL>
                    <a:lnR>
                      <a:noFill/>
                    </a:lnR>
                    <a:lnT>
                      <a:noFill/>
                    </a:lnT>
                    <a:lnB>
                      <a:noFill/>
                    </a:lnB>
                  </a:tcPr>
                </a:tc>
                <a:extLst>
                  <a:ext uri="{0D108BD9-81ED-4DB2-BD59-A6C34878D82A}">
                    <a16:rowId xmlns:a16="http://schemas.microsoft.com/office/drawing/2014/main" val="31905658"/>
                  </a:ext>
                </a:extLst>
              </a:tr>
              <a:tr h="332885">
                <a:tc>
                  <a:txBody>
                    <a:bodyPr/>
                    <a:lstStyle/>
                    <a:p>
                      <a:endParaRPr lang="en-US" dirty="0"/>
                    </a:p>
                  </a:txBody>
                  <a:tcPr marL="43010" marR="43010" marT="0" marB="0" anchor="b">
                    <a:lnL>
                      <a:noFill/>
                    </a:lnL>
                    <a:lnR>
                      <a:noFill/>
                    </a:lnR>
                    <a:lnT>
                      <a:noFill/>
                    </a:lnT>
                    <a:lnB>
                      <a:noFill/>
                    </a:lnB>
                  </a:tcPr>
                </a:tc>
                <a:extLst>
                  <a:ext uri="{0D108BD9-81ED-4DB2-BD59-A6C34878D82A}">
                    <a16:rowId xmlns:a16="http://schemas.microsoft.com/office/drawing/2014/main" val="275362588"/>
                  </a:ext>
                </a:extLst>
              </a:tr>
            </a:tbl>
          </a:graphicData>
        </a:graphic>
      </p:graphicFrame>
      <p:pic>
        <p:nvPicPr>
          <p:cNvPr id="5" name="CRM MVP Demo Video 03.11.2020">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51841" y="692180"/>
            <a:ext cx="10452080" cy="5879465"/>
          </a:xfrm>
          <a:prstGeom prst="rect">
            <a:avLst/>
          </a:prstGeom>
        </p:spPr>
      </p:pic>
    </p:spTree>
    <p:extLst>
      <p:ext uri="{BB962C8B-B14F-4D97-AF65-F5344CB8AC3E}">
        <p14:creationId xmlns:p14="http://schemas.microsoft.com/office/powerpoint/2010/main" val="3115198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D715EE1-9CA8-43A9-BD14-7922D6F67132}"/>
              </a:ext>
            </a:extLst>
          </p:cNvPr>
          <p:cNvSpPr/>
          <p:nvPr/>
        </p:nvSpPr>
        <p:spPr>
          <a:xfrm>
            <a:off x="41568" y="203082"/>
            <a:ext cx="12147257" cy="399635"/>
          </a:xfrm>
          <a:prstGeom prst="rect">
            <a:avLst/>
          </a:prstGeom>
          <a:ln w="57150">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914126">
              <a:defRPr/>
            </a:pPr>
            <a:endParaRPr lang="en-US" sz="1600">
              <a:solidFill>
                <a:prstClr val="black"/>
              </a:solidFill>
              <a:latin typeface="Calibri" panose="020F0502020204030204" pitchFamily="34" charset="0"/>
              <a:cs typeface="Calibri" panose="020F0502020204030204" pitchFamily="34" charset="0"/>
            </a:endParaRPr>
          </a:p>
        </p:txBody>
      </p:sp>
      <p:pic>
        <p:nvPicPr>
          <p:cNvPr id="5" name="Graphic 11" descr="Marketing">
            <a:extLst>
              <a:ext uri="{FF2B5EF4-FFF2-40B4-BE49-F238E27FC236}">
                <a16:creationId xmlns:a16="http://schemas.microsoft.com/office/drawing/2014/main" id="{D8BB6442-4983-4E4E-B4BA-752262AA8AA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286750" y="181085"/>
            <a:ext cx="390365" cy="368910"/>
          </a:xfrm>
          <a:prstGeom prst="rect">
            <a:avLst/>
          </a:prstGeom>
        </p:spPr>
      </p:pic>
      <p:sp>
        <p:nvSpPr>
          <p:cNvPr id="12" name="Rectangle 11">
            <a:extLst>
              <a:ext uri="{FF2B5EF4-FFF2-40B4-BE49-F238E27FC236}">
                <a16:creationId xmlns:a16="http://schemas.microsoft.com/office/drawing/2014/main" id="{BEA90CF6-4000-4266-B42D-7D72ACBA9BE7}"/>
              </a:ext>
            </a:extLst>
          </p:cNvPr>
          <p:cNvSpPr/>
          <p:nvPr/>
        </p:nvSpPr>
        <p:spPr>
          <a:xfrm>
            <a:off x="633142" y="171474"/>
            <a:ext cx="4579875" cy="461545"/>
          </a:xfrm>
          <a:prstGeom prst="rect">
            <a:avLst/>
          </a:prstGeom>
        </p:spPr>
        <p:txBody>
          <a:bodyPr wrap="square" anchor="t">
            <a:spAutoFit/>
          </a:bodyPr>
          <a:lstStyle/>
          <a:p>
            <a:pPr algn="just">
              <a:defRPr/>
            </a:pPr>
            <a:r>
              <a:rPr lang="en-US" sz="2399" dirty="0">
                <a:solidFill>
                  <a:srgbClr val="1B6CB5"/>
                </a:solidFill>
                <a:latin typeface="Calibri" panose="020F0502020204030204" pitchFamily="34" charset="0"/>
                <a:cs typeface="Calibri" panose="020F0502020204030204" pitchFamily="34" charset="0"/>
              </a:rPr>
              <a:t>CRM Enhancements</a:t>
            </a:r>
            <a:endParaRPr lang="en-US" sz="2399" b="1" dirty="0">
              <a:solidFill>
                <a:srgbClr val="1B6CB5"/>
              </a:solidFill>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4E0C155F-ADFD-485B-87C9-174A251A7626}"/>
              </a:ext>
            </a:extLst>
          </p:cNvPr>
          <p:cNvSpPr txBox="1"/>
          <p:nvPr/>
        </p:nvSpPr>
        <p:spPr>
          <a:xfrm>
            <a:off x="3145994" y="170786"/>
            <a:ext cx="11706892" cy="461545"/>
          </a:xfrm>
          <a:prstGeom prst="rect">
            <a:avLst/>
          </a:prstGeom>
          <a:noFill/>
        </p:spPr>
        <p:txBody>
          <a:bodyPr wrap="square" rtlCol="0" anchor="t">
            <a:spAutoFit/>
          </a:bodyPr>
          <a:lstStyle/>
          <a:p>
            <a:pPr lvl="0"/>
            <a:r>
              <a:rPr lang="en-US" sz="2399" dirty="0">
                <a:solidFill>
                  <a:srgbClr val="439639"/>
                </a:solidFill>
                <a:latin typeface="Calibri" panose="020F0502020204030204" pitchFamily="34" charset="0"/>
                <a:cs typeface="Calibri" panose="020F0502020204030204" pitchFamily="34" charset="0"/>
              </a:rPr>
              <a:t>:</a:t>
            </a:r>
            <a:r>
              <a:rPr lang="en-US" sz="2399" b="1" dirty="0">
                <a:solidFill>
                  <a:srgbClr val="439639"/>
                </a:solidFill>
                <a:latin typeface="Calibri" panose="020F0502020204030204" pitchFamily="34" charset="0"/>
                <a:cs typeface="Calibri" panose="020F0502020204030204" pitchFamily="34" charset="0"/>
              </a:rPr>
              <a:t>You will have data available even if CSS is down! </a:t>
            </a:r>
          </a:p>
        </p:txBody>
      </p:sp>
      <p:sp>
        <p:nvSpPr>
          <p:cNvPr id="11" name="Rectangle 10">
            <a:extLst>
              <a:ext uri="{FF2B5EF4-FFF2-40B4-BE49-F238E27FC236}">
                <a16:creationId xmlns:a16="http://schemas.microsoft.com/office/drawing/2014/main" id="{1B82B798-5C93-415D-8573-46B8794B31C1}"/>
              </a:ext>
            </a:extLst>
          </p:cNvPr>
          <p:cNvSpPr/>
          <p:nvPr/>
        </p:nvSpPr>
        <p:spPr>
          <a:xfrm>
            <a:off x="286750" y="652258"/>
            <a:ext cx="11814604" cy="1014053"/>
          </a:xfrm>
          <a:prstGeom prst="rect">
            <a:avLst/>
          </a:prstGeom>
        </p:spPr>
        <p:txBody>
          <a:bodyPr wrap="square">
            <a:spAutoFit/>
          </a:bodyPr>
          <a:lstStyle/>
          <a:p>
            <a:pPr defTabSz="671111">
              <a:buClr>
                <a:srgbClr val="555555"/>
              </a:buClr>
              <a:buSzPct val="100000"/>
            </a:pPr>
            <a:r>
              <a:rPr lang="en-US" sz="1996" dirty="0">
                <a:solidFill>
                  <a:srgbClr val="000000">
                    <a:lumMod val="65000"/>
                    <a:lumOff val="35000"/>
                  </a:srgbClr>
                </a:solidFill>
                <a:latin typeface="Calibri" panose="020F0502020204030204" pitchFamily="34" charset="0"/>
                <a:cs typeface="Calibri" panose="020F0502020204030204" pitchFamily="34" charset="0"/>
              </a:rPr>
              <a:t>If an account has no information in CRM you will see </a:t>
            </a:r>
            <a:r>
              <a:rPr lang="en-US" sz="1996" b="1" dirty="0">
                <a:solidFill>
                  <a:srgbClr val="F78E1E"/>
                </a:solidFill>
                <a:latin typeface="Calibri" panose="020F0502020204030204" pitchFamily="34" charset="0"/>
                <a:cs typeface="Calibri" panose="020F0502020204030204" pitchFamily="34" charset="0"/>
              </a:rPr>
              <a:t>“No data exist for the last # months. If historical data is needed beyond the # months, please click view all.”</a:t>
            </a:r>
            <a:r>
              <a:rPr lang="en-US" sz="1996" dirty="0">
                <a:solidFill>
                  <a:srgbClr val="F78E1E"/>
                </a:solidFill>
                <a:latin typeface="Calibri" panose="020F0502020204030204" pitchFamily="34" charset="0"/>
                <a:cs typeface="Calibri" panose="020F0502020204030204" pitchFamily="34" charset="0"/>
              </a:rPr>
              <a:t> </a:t>
            </a:r>
            <a:r>
              <a:rPr lang="en-US" sz="1996" dirty="0">
                <a:solidFill>
                  <a:srgbClr val="000000">
                    <a:lumMod val="65000"/>
                    <a:lumOff val="35000"/>
                  </a:srgbClr>
                </a:solidFill>
                <a:latin typeface="Calibri" panose="020F0502020204030204" pitchFamily="34" charset="0"/>
                <a:cs typeface="Calibri" panose="020F0502020204030204" pitchFamily="34" charset="0"/>
              </a:rPr>
              <a:t>message. By clicking view all you will see the historical data which will be pulled from CSS if any is available. </a:t>
            </a:r>
          </a:p>
        </p:txBody>
      </p:sp>
      <p:sp>
        <p:nvSpPr>
          <p:cNvPr id="27" name="Rectangle 26">
            <a:extLst>
              <a:ext uri="{FF2B5EF4-FFF2-40B4-BE49-F238E27FC236}">
                <a16:creationId xmlns:a16="http://schemas.microsoft.com/office/drawing/2014/main" id="{9C7E7C22-320A-4D8A-B09F-BC2FAA0576AA}"/>
              </a:ext>
            </a:extLst>
          </p:cNvPr>
          <p:cNvSpPr/>
          <p:nvPr/>
        </p:nvSpPr>
        <p:spPr>
          <a:xfrm>
            <a:off x="207484" y="3387237"/>
            <a:ext cx="9642693" cy="399557"/>
          </a:xfrm>
          <a:prstGeom prst="rect">
            <a:avLst/>
          </a:prstGeom>
        </p:spPr>
        <p:txBody>
          <a:bodyPr wrap="none">
            <a:spAutoFit/>
          </a:bodyPr>
          <a:lstStyle/>
          <a:p>
            <a:r>
              <a:rPr lang="en-US" sz="1996" dirty="0">
                <a:solidFill>
                  <a:srgbClr val="000000">
                    <a:lumMod val="65000"/>
                    <a:lumOff val="35000"/>
                  </a:srgbClr>
                </a:solidFill>
                <a:latin typeface="Calibri" panose="020F0502020204030204" pitchFamily="34" charset="0"/>
                <a:cs typeface="Calibri" panose="020F0502020204030204" pitchFamily="34" charset="0"/>
              </a:rPr>
              <a:t>This update will apply to the sections below with the information for the months shown: </a:t>
            </a:r>
            <a:endParaRPr lang="en-US" sz="1799" dirty="0">
              <a:latin typeface="Calibri" panose="020F0502020204030204" pitchFamily="34" charset="0"/>
              <a:cs typeface="Calibri" panose="020F0502020204030204" pitchFamily="34" charset="0"/>
            </a:endParaRPr>
          </a:p>
        </p:txBody>
      </p:sp>
      <p:pic>
        <p:nvPicPr>
          <p:cNvPr id="10242" name="Picture 1" descr="image002"/>
          <p:cNvPicPr>
            <a:picLocks noChangeAspect="1" noChangeArrowheads="1"/>
          </p:cNvPicPr>
          <p:nvPr/>
        </p:nvPicPr>
        <p:blipFill rotWithShape="1">
          <a:blip r:embed="rId4">
            <a:extLst>
              <a:ext uri="{28A0092B-C50C-407E-A947-70E740481C1C}">
                <a14:useLocalDpi xmlns:a14="http://schemas.microsoft.com/office/drawing/2010/main" val="0"/>
              </a:ext>
            </a:extLst>
          </a:blip>
          <a:srcRect l="2050" t="66632" r="47183" b="11647"/>
          <a:stretch/>
        </p:blipFill>
        <p:spPr bwMode="auto">
          <a:xfrm>
            <a:off x="410238" y="1732915"/>
            <a:ext cx="4802779" cy="1537733"/>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8" name="Picture 17"/>
          <p:cNvPicPr>
            <a:picLocks noChangeAspect="1"/>
          </p:cNvPicPr>
          <p:nvPr/>
        </p:nvPicPr>
        <p:blipFill rotWithShape="1">
          <a:blip r:embed="rId5"/>
          <a:srcRect r="64560"/>
          <a:stretch/>
        </p:blipFill>
        <p:spPr>
          <a:xfrm>
            <a:off x="5717698" y="1715851"/>
            <a:ext cx="5237639" cy="1537733"/>
          </a:xfrm>
          <a:prstGeom prst="rect">
            <a:avLst/>
          </a:prstGeom>
          <a:ln>
            <a:solidFill>
              <a:schemeClr val="tx1"/>
            </a:solid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6"/>
          <a:stretch>
            <a:fillRect/>
          </a:stretch>
        </p:blipFill>
        <p:spPr>
          <a:xfrm>
            <a:off x="481932" y="3903384"/>
            <a:ext cx="10526596" cy="2657603"/>
          </a:xfrm>
          <a:prstGeom prst="rect">
            <a:avLst/>
          </a:prstGeom>
        </p:spPr>
      </p:pic>
    </p:spTree>
    <p:extLst>
      <p:ext uri="{BB962C8B-B14F-4D97-AF65-F5344CB8AC3E}">
        <p14:creationId xmlns:p14="http://schemas.microsoft.com/office/powerpoint/2010/main" val="11206506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0530" y="3305809"/>
            <a:ext cx="11427023" cy="371382"/>
          </a:xfrm>
        </p:spPr>
        <p:txBody>
          <a:bodyPr/>
          <a:lstStyle/>
          <a:p>
            <a:pPr algn="ctr"/>
            <a:r>
              <a:rPr lang="en-US" dirty="0"/>
              <a:t>Foundational Information</a:t>
            </a:r>
          </a:p>
        </p:txBody>
      </p:sp>
      <p:sp>
        <p:nvSpPr>
          <p:cNvPr id="3" name="Text Placeholder 2"/>
          <p:cNvSpPr>
            <a:spLocks noGrp="1"/>
          </p:cNvSpPr>
          <p:nvPr>
            <p:ph type="body" sz="quarter" idx="13"/>
          </p:nvPr>
        </p:nvSpPr>
        <p:spPr/>
        <p:txBody>
          <a:bodyPr/>
          <a:lstStyle/>
          <a:p>
            <a:endParaRPr lang="en-US" dirty="0"/>
          </a:p>
        </p:txBody>
      </p:sp>
    </p:spTree>
    <p:extLst>
      <p:ext uri="{BB962C8B-B14F-4D97-AF65-F5344CB8AC3E}">
        <p14:creationId xmlns:p14="http://schemas.microsoft.com/office/powerpoint/2010/main" val="16052114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Foundational</a:t>
            </a:r>
          </a:p>
        </p:txBody>
      </p:sp>
      <p:sp>
        <p:nvSpPr>
          <p:cNvPr id="3" name="Text Placeholder 2"/>
          <p:cNvSpPr>
            <a:spLocks noGrp="1"/>
          </p:cNvSpPr>
          <p:nvPr>
            <p:ph type="body" sz="quarter" idx="13"/>
          </p:nvPr>
        </p:nvSpPr>
        <p:spPr/>
        <p:txBody>
          <a:bodyPr/>
          <a:lstStyle/>
          <a:p>
            <a:r>
              <a:rPr lang="en-US" dirty="0"/>
              <a:t>Even when CSS is down this data will be available. CSS Available</a:t>
            </a:r>
          </a:p>
        </p:txBody>
      </p:sp>
      <p:pic>
        <p:nvPicPr>
          <p:cNvPr id="10242" name="Picture 2" descr="image0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285" y="1332236"/>
            <a:ext cx="11873540" cy="503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39913" y="2621491"/>
            <a:ext cx="3473815" cy="2178752"/>
          </a:xfrm>
          <a:prstGeom prst="rect">
            <a:avLst/>
          </a:prstGeom>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600" dirty="0" err="1">
              <a:solidFill>
                <a:schemeClr val="tx1"/>
              </a:solidFill>
            </a:endParaRPr>
          </a:p>
        </p:txBody>
      </p:sp>
      <p:sp>
        <p:nvSpPr>
          <p:cNvPr id="6" name="Rectangle 5"/>
          <p:cNvSpPr/>
          <p:nvPr/>
        </p:nvSpPr>
        <p:spPr>
          <a:xfrm>
            <a:off x="11264505" y="2857649"/>
            <a:ext cx="657689" cy="2209225"/>
          </a:xfrm>
          <a:prstGeom prst="rect">
            <a:avLst/>
          </a:prstGeom>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600" dirty="0" err="1">
              <a:solidFill>
                <a:schemeClr val="tx1"/>
              </a:solidFill>
            </a:endParaRPr>
          </a:p>
        </p:txBody>
      </p:sp>
      <p:sp>
        <p:nvSpPr>
          <p:cNvPr id="7" name="Rectangle 6"/>
          <p:cNvSpPr/>
          <p:nvPr/>
        </p:nvSpPr>
        <p:spPr>
          <a:xfrm>
            <a:off x="572824" y="5066874"/>
            <a:ext cx="5201631" cy="992153"/>
          </a:xfrm>
          <a:prstGeom prst="rect">
            <a:avLst/>
          </a:prstGeom>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600" dirty="0" err="1">
              <a:solidFill>
                <a:schemeClr val="tx1"/>
              </a:solidFill>
            </a:endParaRPr>
          </a:p>
        </p:txBody>
      </p:sp>
      <p:sp>
        <p:nvSpPr>
          <p:cNvPr id="5" name="TextBox 4"/>
          <p:cNvSpPr txBox="1"/>
          <p:nvPr/>
        </p:nvSpPr>
        <p:spPr>
          <a:xfrm>
            <a:off x="3096366" y="6342702"/>
            <a:ext cx="5979567" cy="369236"/>
          </a:xfrm>
          <a:prstGeom prst="rect">
            <a:avLst/>
          </a:prstGeom>
          <a:noFill/>
        </p:spPr>
        <p:txBody>
          <a:bodyPr wrap="none" rtlCol="0">
            <a:spAutoFit/>
          </a:bodyPr>
          <a:lstStyle/>
          <a:p>
            <a:r>
              <a:rPr lang="en-US" sz="1799" dirty="0">
                <a:solidFill>
                  <a:schemeClr val="accent1">
                    <a:lumMod val="50000"/>
                  </a:schemeClr>
                </a:solidFill>
              </a:rPr>
              <a:t>Financial Status and Links will work the same as before. </a:t>
            </a:r>
          </a:p>
        </p:txBody>
      </p:sp>
      <p:sp>
        <p:nvSpPr>
          <p:cNvPr id="10" name="TextBox 9"/>
          <p:cNvSpPr txBox="1"/>
          <p:nvPr/>
        </p:nvSpPr>
        <p:spPr>
          <a:xfrm>
            <a:off x="1810015" y="4335698"/>
            <a:ext cx="2727250" cy="492315"/>
          </a:xfrm>
          <a:prstGeom prst="rect">
            <a:avLst/>
          </a:prstGeom>
          <a:noFill/>
        </p:spPr>
        <p:txBody>
          <a:bodyPr wrap="square" rtlCol="0">
            <a:spAutoFit/>
          </a:bodyPr>
          <a:lstStyle/>
          <a:p>
            <a:pPr algn="ctr"/>
            <a:r>
              <a:rPr lang="en-US" sz="1400" b="1" dirty="0"/>
              <a:t>Account Details </a:t>
            </a:r>
          </a:p>
          <a:p>
            <a:pPr algn="ctr"/>
            <a:r>
              <a:rPr lang="en-US" sz="1100" dirty="0"/>
              <a:t>Premise all active &amp; Inactive</a:t>
            </a:r>
          </a:p>
        </p:txBody>
      </p:sp>
    </p:spTree>
    <p:extLst>
      <p:ext uri="{BB962C8B-B14F-4D97-AF65-F5344CB8AC3E}">
        <p14:creationId xmlns:p14="http://schemas.microsoft.com/office/powerpoint/2010/main" val="35455126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image002">
            <a:extLst>
              <a:ext uri="{FF2B5EF4-FFF2-40B4-BE49-F238E27FC236}">
                <a16:creationId xmlns:a16="http://schemas.microsoft.com/office/drawing/2014/main" id="{B2E19BDA-BE49-4A6F-831A-BE93F854C4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630" y="1069033"/>
            <a:ext cx="11873540" cy="5102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t>Foundational</a:t>
            </a:r>
          </a:p>
        </p:txBody>
      </p:sp>
      <p:sp>
        <p:nvSpPr>
          <p:cNvPr id="3" name="Text Placeholder 2"/>
          <p:cNvSpPr>
            <a:spLocks noGrp="1"/>
          </p:cNvSpPr>
          <p:nvPr>
            <p:ph type="body" sz="quarter" idx="13"/>
          </p:nvPr>
        </p:nvSpPr>
        <p:spPr/>
        <p:txBody>
          <a:bodyPr/>
          <a:lstStyle/>
          <a:p>
            <a:r>
              <a:rPr lang="en-US" dirty="0"/>
              <a:t>Even when CSS is down this data will be available. – CSS Down</a:t>
            </a:r>
          </a:p>
        </p:txBody>
      </p:sp>
      <p:sp>
        <p:nvSpPr>
          <p:cNvPr id="4" name="Rectangle 3"/>
          <p:cNvSpPr/>
          <p:nvPr/>
        </p:nvSpPr>
        <p:spPr>
          <a:xfrm>
            <a:off x="266630" y="2467003"/>
            <a:ext cx="3623873" cy="1713920"/>
          </a:xfrm>
          <a:prstGeom prst="rect">
            <a:avLst/>
          </a:prstGeom>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600" dirty="0" err="1">
              <a:solidFill>
                <a:schemeClr val="tx1"/>
              </a:solidFill>
            </a:endParaRPr>
          </a:p>
        </p:txBody>
      </p:sp>
      <p:sp>
        <p:nvSpPr>
          <p:cNvPr id="6" name="Rectangle 5"/>
          <p:cNvSpPr/>
          <p:nvPr/>
        </p:nvSpPr>
        <p:spPr>
          <a:xfrm>
            <a:off x="11373874" y="2764638"/>
            <a:ext cx="659047" cy="1458806"/>
          </a:xfrm>
          <a:prstGeom prst="rect">
            <a:avLst/>
          </a:prstGeom>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600" dirty="0" err="1">
              <a:solidFill>
                <a:schemeClr val="tx1"/>
              </a:solidFill>
            </a:endParaRPr>
          </a:p>
        </p:txBody>
      </p:sp>
      <p:sp>
        <p:nvSpPr>
          <p:cNvPr id="7" name="Rectangle 6"/>
          <p:cNvSpPr/>
          <p:nvPr/>
        </p:nvSpPr>
        <p:spPr>
          <a:xfrm>
            <a:off x="266629" y="4266486"/>
            <a:ext cx="5505346" cy="847337"/>
          </a:xfrm>
          <a:prstGeom prst="rect">
            <a:avLst/>
          </a:prstGeom>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600" dirty="0" err="1">
              <a:solidFill>
                <a:schemeClr val="tx1"/>
              </a:solidFill>
            </a:endParaRPr>
          </a:p>
        </p:txBody>
      </p:sp>
      <p:sp>
        <p:nvSpPr>
          <p:cNvPr id="5" name="TextBox 4"/>
          <p:cNvSpPr txBox="1"/>
          <p:nvPr/>
        </p:nvSpPr>
        <p:spPr>
          <a:xfrm>
            <a:off x="3096366" y="6342702"/>
            <a:ext cx="5979567" cy="369236"/>
          </a:xfrm>
          <a:prstGeom prst="rect">
            <a:avLst/>
          </a:prstGeom>
          <a:noFill/>
        </p:spPr>
        <p:txBody>
          <a:bodyPr wrap="none" rtlCol="0">
            <a:spAutoFit/>
          </a:bodyPr>
          <a:lstStyle/>
          <a:p>
            <a:r>
              <a:rPr lang="en-US" sz="1799" dirty="0">
                <a:solidFill>
                  <a:schemeClr val="accent1">
                    <a:lumMod val="50000"/>
                  </a:schemeClr>
                </a:solidFill>
              </a:rPr>
              <a:t>Financial Status and Links will work the same as before. </a:t>
            </a:r>
          </a:p>
        </p:txBody>
      </p:sp>
    </p:spTree>
    <p:extLst>
      <p:ext uri="{BB962C8B-B14F-4D97-AF65-F5344CB8AC3E}">
        <p14:creationId xmlns:p14="http://schemas.microsoft.com/office/powerpoint/2010/main" val="12354012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Foundational</a:t>
            </a:r>
          </a:p>
        </p:txBody>
      </p:sp>
      <p:sp>
        <p:nvSpPr>
          <p:cNvPr id="3" name="Text Placeholder 2"/>
          <p:cNvSpPr>
            <a:spLocks noGrp="1"/>
          </p:cNvSpPr>
          <p:nvPr>
            <p:ph type="body" sz="quarter" idx="13"/>
          </p:nvPr>
        </p:nvSpPr>
        <p:spPr/>
        <p:txBody>
          <a:bodyPr/>
          <a:lstStyle/>
          <a:p>
            <a:r>
              <a:rPr lang="en-US" dirty="0"/>
              <a:t>Even when CSS is down this data will be available.</a:t>
            </a:r>
          </a:p>
        </p:txBody>
      </p:sp>
      <p:pic>
        <p:nvPicPr>
          <p:cNvPr id="11266" name="Picture 2" descr="image0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984" y="1069033"/>
            <a:ext cx="8108095" cy="216797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9" name="Text Placeholder 2"/>
          <p:cNvSpPr txBox="1">
            <a:spLocks/>
          </p:cNvSpPr>
          <p:nvPr/>
        </p:nvSpPr>
        <p:spPr bwMode="auto">
          <a:xfrm>
            <a:off x="898925" y="2868463"/>
            <a:ext cx="4487014" cy="376139"/>
          </a:xfrm>
          <a:prstGeom prst="rect">
            <a:avLst/>
          </a:prstGeom>
        </p:spPr>
        <p:txBody>
          <a:bodyPr vert="horz" lIns="0" tIns="0" rIns="0" bIns="0" rtlCol="0">
            <a:noAutofit/>
          </a:bodyPr>
          <a:lstStyle>
            <a:lvl1pPr marL="0" indent="0" algn="l" defTabSz="671312" rtl="0" eaLnBrk="1" fontAlgn="base" hangingPunct="1">
              <a:lnSpc>
                <a:spcPct val="100000"/>
              </a:lnSpc>
              <a:spcBef>
                <a:spcPct val="0"/>
              </a:spcBef>
              <a:spcAft>
                <a:spcPct val="0"/>
              </a:spcAft>
              <a:buClr>
                <a:schemeClr val="tx2"/>
              </a:buClr>
              <a:buSzPct val="100000"/>
              <a:buFontTx/>
              <a:buNone/>
              <a:defRPr lang="en-US" sz="1997" b="0" kern="1200" baseline="0" dirty="0">
                <a:solidFill>
                  <a:schemeClr val="tx1">
                    <a:lumMod val="65000"/>
                    <a:lumOff val="35000"/>
                  </a:schemeClr>
                </a:solidFill>
                <a:latin typeface="+mn-lt"/>
                <a:ea typeface="+mn-ea"/>
                <a:cs typeface="+mn-cs"/>
              </a:defRPr>
            </a:lvl1pPr>
            <a:lvl2pPr marL="145212" indent="-144023" algn="l" defTabSz="671312" rtl="0" eaLnBrk="1" fontAlgn="base" hangingPunct="1">
              <a:spcBef>
                <a:spcPct val="0"/>
              </a:spcBef>
              <a:spcAft>
                <a:spcPct val="0"/>
              </a:spcAft>
              <a:buClr>
                <a:schemeClr val="tx2"/>
              </a:buClr>
              <a:buSzPct val="125000"/>
              <a:buFont typeface="Arial" charset="0"/>
              <a:buChar char="▪"/>
              <a:defRPr lang="x-none" sz="1200" baseline="0">
                <a:solidFill>
                  <a:schemeClr val="tx1"/>
                </a:solidFill>
                <a:latin typeface="+mn-lt"/>
              </a:defRPr>
            </a:lvl2pPr>
            <a:lvl3pPr marL="342797" indent="-196395" algn="l" defTabSz="671312" rtl="0" eaLnBrk="1" fontAlgn="base" hangingPunct="1">
              <a:spcBef>
                <a:spcPct val="0"/>
              </a:spcBef>
              <a:spcAft>
                <a:spcPct val="0"/>
              </a:spcAft>
              <a:buClr>
                <a:schemeClr val="tx2"/>
              </a:buClr>
              <a:buSzPct val="120000"/>
              <a:buFont typeface="Arial" charset="0"/>
              <a:buChar char="–"/>
              <a:defRPr lang="x-none" sz="1200" baseline="0">
                <a:solidFill>
                  <a:schemeClr val="tx1"/>
                </a:solidFill>
                <a:latin typeface="+mn-lt"/>
              </a:defRPr>
            </a:lvl3pPr>
            <a:lvl4pPr marL="460634" indent="-116646" algn="l" defTabSz="671312" rtl="0" eaLnBrk="1" fontAlgn="base" hangingPunct="1">
              <a:spcBef>
                <a:spcPct val="0"/>
              </a:spcBef>
              <a:spcAft>
                <a:spcPct val="0"/>
              </a:spcAft>
              <a:buClr>
                <a:schemeClr val="tx2"/>
              </a:buClr>
              <a:buSzPct val="120000"/>
              <a:buFont typeface="Arial" charset="0"/>
              <a:buChar char="▫"/>
              <a:defRPr lang="x-none" sz="1200" baseline="0">
                <a:solidFill>
                  <a:schemeClr val="tx1"/>
                </a:solidFill>
                <a:latin typeface="+mn-lt"/>
              </a:defRPr>
            </a:lvl4pPr>
            <a:lvl5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5pPr>
            <a:lvl6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6pPr>
            <a:lvl7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7pPr>
            <a:lvl8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8pPr>
            <a:lvl9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9pPr>
          </a:lstStyle>
          <a:p>
            <a:r>
              <a:rPr lang="en-US" sz="1996" dirty="0"/>
              <a:t>View all screen will still depend on CSS</a:t>
            </a:r>
          </a:p>
        </p:txBody>
      </p:sp>
      <p:pic>
        <p:nvPicPr>
          <p:cNvPr id="11268" name="Picture 3" descr="image005"/>
          <p:cNvPicPr>
            <a:picLocks noChangeAspect="1" noChangeArrowheads="1"/>
          </p:cNvPicPr>
          <p:nvPr/>
        </p:nvPicPr>
        <p:blipFill rotWithShape="1">
          <a:blip r:embed="rId3">
            <a:extLst>
              <a:ext uri="{28A0092B-C50C-407E-A947-70E740481C1C}">
                <a14:useLocalDpi xmlns:a14="http://schemas.microsoft.com/office/drawing/2010/main" val="0"/>
              </a:ext>
            </a:extLst>
          </a:blip>
          <a:srcRect b="4849"/>
          <a:stretch/>
        </p:blipFill>
        <p:spPr bwMode="auto">
          <a:xfrm>
            <a:off x="3549995" y="3447962"/>
            <a:ext cx="8401719" cy="3002761"/>
          </a:xfrm>
          <a:prstGeom prst="rect">
            <a:avLst/>
          </a:prstGeom>
          <a:ln w="9525">
            <a:solidFill>
              <a:srgbClr val="000000"/>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3" name="Text Placeholder 2"/>
          <p:cNvSpPr txBox="1">
            <a:spLocks/>
          </p:cNvSpPr>
          <p:nvPr/>
        </p:nvSpPr>
        <p:spPr bwMode="auto">
          <a:xfrm>
            <a:off x="4395594" y="6074584"/>
            <a:ext cx="4487014" cy="376139"/>
          </a:xfrm>
          <a:prstGeom prst="rect">
            <a:avLst/>
          </a:prstGeom>
        </p:spPr>
        <p:txBody>
          <a:bodyPr vert="horz" lIns="0" tIns="0" rIns="0" bIns="0" rtlCol="0">
            <a:noAutofit/>
          </a:bodyPr>
          <a:lstStyle>
            <a:lvl1pPr marL="0" indent="0" algn="l" defTabSz="671312" rtl="0" eaLnBrk="1" fontAlgn="base" hangingPunct="1">
              <a:lnSpc>
                <a:spcPct val="100000"/>
              </a:lnSpc>
              <a:spcBef>
                <a:spcPct val="0"/>
              </a:spcBef>
              <a:spcAft>
                <a:spcPct val="0"/>
              </a:spcAft>
              <a:buClr>
                <a:schemeClr val="tx2"/>
              </a:buClr>
              <a:buSzPct val="100000"/>
              <a:buFontTx/>
              <a:buNone/>
              <a:defRPr lang="en-US" sz="1997" b="0" kern="1200" baseline="0" dirty="0">
                <a:solidFill>
                  <a:schemeClr val="tx1">
                    <a:lumMod val="65000"/>
                    <a:lumOff val="35000"/>
                  </a:schemeClr>
                </a:solidFill>
                <a:latin typeface="+mn-lt"/>
                <a:ea typeface="+mn-ea"/>
                <a:cs typeface="+mn-cs"/>
              </a:defRPr>
            </a:lvl1pPr>
            <a:lvl2pPr marL="145212" indent="-144023" algn="l" defTabSz="671312" rtl="0" eaLnBrk="1" fontAlgn="base" hangingPunct="1">
              <a:spcBef>
                <a:spcPct val="0"/>
              </a:spcBef>
              <a:spcAft>
                <a:spcPct val="0"/>
              </a:spcAft>
              <a:buClr>
                <a:schemeClr val="tx2"/>
              </a:buClr>
              <a:buSzPct val="125000"/>
              <a:buFont typeface="Arial" charset="0"/>
              <a:buChar char="▪"/>
              <a:defRPr lang="x-none" sz="1200" baseline="0">
                <a:solidFill>
                  <a:schemeClr val="tx1"/>
                </a:solidFill>
                <a:latin typeface="+mn-lt"/>
              </a:defRPr>
            </a:lvl2pPr>
            <a:lvl3pPr marL="342797" indent="-196395" algn="l" defTabSz="671312" rtl="0" eaLnBrk="1" fontAlgn="base" hangingPunct="1">
              <a:spcBef>
                <a:spcPct val="0"/>
              </a:spcBef>
              <a:spcAft>
                <a:spcPct val="0"/>
              </a:spcAft>
              <a:buClr>
                <a:schemeClr val="tx2"/>
              </a:buClr>
              <a:buSzPct val="120000"/>
              <a:buFont typeface="Arial" charset="0"/>
              <a:buChar char="–"/>
              <a:defRPr lang="x-none" sz="1200" baseline="0">
                <a:solidFill>
                  <a:schemeClr val="tx1"/>
                </a:solidFill>
                <a:latin typeface="+mn-lt"/>
              </a:defRPr>
            </a:lvl3pPr>
            <a:lvl4pPr marL="460634" indent="-116646" algn="l" defTabSz="671312" rtl="0" eaLnBrk="1" fontAlgn="base" hangingPunct="1">
              <a:spcBef>
                <a:spcPct val="0"/>
              </a:spcBef>
              <a:spcAft>
                <a:spcPct val="0"/>
              </a:spcAft>
              <a:buClr>
                <a:schemeClr val="tx2"/>
              </a:buClr>
              <a:buSzPct val="120000"/>
              <a:buFont typeface="Arial" charset="0"/>
              <a:buChar char="▫"/>
              <a:defRPr lang="x-none" sz="1200" baseline="0">
                <a:solidFill>
                  <a:schemeClr val="tx1"/>
                </a:solidFill>
                <a:latin typeface="+mn-lt"/>
              </a:defRPr>
            </a:lvl4pPr>
            <a:lvl5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5pPr>
            <a:lvl6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6pPr>
            <a:lvl7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7pPr>
            <a:lvl8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8pPr>
            <a:lvl9pPr marL="562187" indent="-97602" algn="l" defTabSz="671312" rtl="0" eaLnBrk="1" fontAlgn="base" hangingPunct="1">
              <a:spcBef>
                <a:spcPct val="0"/>
              </a:spcBef>
              <a:spcAft>
                <a:spcPct val="0"/>
              </a:spcAft>
              <a:buClr>
                <a:schemeClr val="tx2"/>
              </a:buClr>
              <a:buSzPct val="89000"/>
              <a:buFont typeface="Arial" charset="0"/>
              <a:buChar char="-"/>
              <a:defRPr lang="x-none" sz="1200" baseline="0">
                <a:solidFill>
                  <a:schemeClr val="tx1"/>
                </a:solidFill>
                <a:latin typeface="+mn-lt"/>
              </a:defRPr>
            </a:lvl9pPr>
          </a:lstStyle>
          <a:p>
            <a:r>
              <a:rPr lang="en-US" sz="1996" dirty="0"/>
              <a:t>View all screen will still depend on CSS</a:t>
            </a:r>
          </a:p>
        </p:txBody>
      </p:sp>
      <p:sp>
        <p:nvSpPr>
          <p:cNvPr id="4" name="TextBox 3"/>
          <p:cNvSpPr txBox="1"/>
          <p:nvPr/>
        </p:nvSpPr>
        <p:spPr>
          <a:xfrm>
            <a:off x="8730877" y="1343890"/>
            <a:ext cx="2727250" cy="1076937"/>
          </a:xfrm>
          <a:prstGeom prst="rect">
            <a:avLst/>
          </a:prstGeom>
          <a:noFill/>
        </p:spPr>
        <p:txBody>
          <a:bodyPr wrap="square" rtlCol="0">
            <a:spAutoFit/>
          </a:bodyPr>
          <a:lstStyle/>
          <a:p>
            <a:pPr algn="ctr"/>
            <a:r>
              <a:rPr lang="en-US" sz="1799" b="1" dirty="0"/>
              <a:t>Customer Interactions</a:t>
            </a:r>
          </a:p>
          <a:p>
            <a:pPr algn="ctr"/>
            <a:endParaRPr lang="en-US" sz="1799" b="1" dirty="0"/>
          </a:p>
          <a:p>
            <a:pPr algn="ctr"/>
            <a:r>
              <a:rPr lang="en-US" sz="1400" dirty="0"/>
              <a:t>3 months from current date and all critical contacts</a:t>
            </a:r>
          </a:p>
        </p:txBody>
      </p:sp>
      <p:sp>
        <p:nvSpPr>
          <p:cNvPr id="12" name="TextBox 11"/>
          <p:cNvSpPr txBox="1"/>
          <p:nvPr/>
        </p:nvSpPr>
        <p:spPr>
          <a:xfrm>
            <a:off x="415181" y="4518567"/>
            <a:ext cx="2727250" cy="861550"/>
          </a:xfrm>
          <a:prstGeom prst="rect">
            <a:avLst/>
          </a:prstGeom>
          <a:noFill/>
        </p:spPr>
        <p:txBody>
          <a:bodyPr wrap="square" rtlCol="0">
            <a:spAutoFit/>
          </a:bodyPr>
          <a:lstStyle/>
          <a:p>
            <a:pPr algn="ctr"/>
            <a:r>
              <a:rPr lang="en-US" sz="1799" b="1" dirty="0"/>
              <a:t>Payments </a:t>
            </a:r>
          </a:p>
          <a:p>
            <a:pPr algn="ctr"/>
            <a:endParaRPr lang="en-US" sz="1799" b="1" dirty="0"/>
          </a:p>
          <a:p>
            <a:pPr algn="ctr"/>
            <a:r>
              <a:rPr lang="en-US" sz="1400" dirty="0"/>
              <a:t>3 months from current date</a:t>
            </a:r>
          </a:p>
        </p:txBody>
      </p:sp>
    </p:spTree>
    <p:extLst>
      <p:ext uri="{BB962C8B-B14F-4D97-AF65-F5344CB8AC3E}">
        <p14:creationId xmlns:p14="http://schemas.microsoft.com/office/powerpoint/2010/main" val="16271553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Foundational</a:t>
            </a:r>
          </a:p>
        </p:txBody>
      </p:sp>
      <p:sp>
        <p:nvSpPr>
          <p:cNvPr id="3" name="Text Placeholder 2"/>
          <p:cNvSpPr>
            <a:spLocks noGrp="1"/>
          </p:cNvSpPr>
          <p:nvPr>
            <p:ph type="body" sz="quarter" idx="13"/>
          </p:nvPr>
        </p:nvSpPr>
        <p:spPr/>
        <p:txBody>
          <a:bodyPr/>
          <a:lstStyle/>
          <a:p>
            <a:r>
              <a:rPr lang="en-US" dirty="0"/>
              <a:t>Even when CSS is down this data will be available.</a:t>
            </a:r>
          </a:p>
        </p:txBody>
      </p:sp>
      <p:pic>
        <p:nvPicPr>
          <p:cNvPr id="7" name="Picture 4" descr="image0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777" y="1170448"/>
            <a:ext cx="5492589" cy="2536195"/>
          </a:xfrm>
          <a:prstGeom prst="rect">
            <a:avLst/>
          </a:prstGeom>
          <a:ln w="9525">
            <a:solidFill>
              <a:srgbClr val="000000"/>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6" descr="image0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5578" y="4066101"/>
            <a:ext cx="5295816" cy="2101218"/>
          </a:xfrm>
          <a:prstGeom prst="rect">
            <a:avLst/>
          </a:prstGeom>
          <a:ln w="9525">
            <a:solidFill>
              <a:srgbClr val="000000"/>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7633883" y="1129436"/>
            <a:ext cx="2727250" cy="861550"/>
          </a:xfrm>
          <a:prstGeom prst="rect">
            <a:avLst/>
          </a:prstGeom>
          <a:noFill/>
        </p:spPr>
        <p:txBody>
          <a:bodyPr wrap="square" rtlCol="0">
            <a:spAutoFit/>
          </a:bodyPr>
          <a:lstStyle/>
          <a:p>
            <a:pPr algn="ctr"/>
            <a:r>
              <a:rPr lang="en-US" sz="1799" b="1" dirty="0"/>
              <a:t>Bill History</a:t>
            </a:r>
          </a:p>
          <a:p>
            <a:pPr algn="ctr"/>
            <a:endParaRPr lang="en-US" sz="1799" b="1" dirty="0"/>
          </a:p>
          <a:p>
            <a:pPr algn="ctr"/>
            <a:r>
              <a:rPr lang="en-US" sz="1400" dirty="0"/>
              <a:t>13 months from current date</a:t>
            </a:r>
          </a:p>
        </p:txBody>
      </p:sp>
      <p:sp>
        <p:nvSpPr>
          <p:cNvPr id="11" name="TextBox 10"/>
          <p:cNvSpPr txBox="1"/>
          <p:nvPr/>
        </p:nvSpPr>
        <p:spPr>
          <a:xfrm>
            <a:off x="527856" y="3849210"/>
            <a:ext cx="5680826" cy="3176965"/>
          </a:xfrm>
          <a:prstGeom prst="rect">
            <a:avLst/>
          </a:prstGeom>
          <a:noFill/>
        </p:spPr>
        <p:txBody>
          <a:bodyPr wrap="square" rtlCol="0">
            <a:spAutoFit/>
          </a:bodyPr>
          <a:lstStyle/>
          <a:p>
            <a:pPr algn="ctr"/>
            <a:r>
              <a:rPr lang="en-US" sz="1799" b="1" dirty="0"/>
              <a:t>Correspondence</a:t>
            </a:r>
          </a:p>
          <a:p>
            <a:pPr algn="ctr"/>
            <a:endParaRPr lang="en-US" sz="1200" b="1" dirty="0"/>
          </a:p>
          <a:p>
            <a:pPr marL="285664" indent="-285664">
              <a:buFont typeface="Arial" panose="020B0604020202020204" pitchFamily="34" charset="0"/>
              <a:buChar char="•"/>
            </a:pPr>
            <a:r>
              <a:rPr lang="en-US" sz="1400" dirty="0"/>
              <a:t>3 months from current date</a:t>
            </a:r>
          </a:p>
          <a:p>
            <a:endParaRPr lang="en-US" sz="1400" dirty="0"/>
          </a:p>
          <a:p>
            <a:pPr lvl="0" algn="ctr"/>
            <a:r>
              <a:rPr lang="en-US" sz="1799" b="1" dirty="0">
                <a:solidFill>
                  <a:srgbClr val="000000"/>
                </a:solidFill>
              </a:rPr>
              <a:t>Suppliers</a:t>
            </a:r>
          </a:p>
          <a:p>
            <a:pPr lvl="0"/>
            <a:endParaRPr lang="en-US" sz="1050" b="1" dirty="0">
              <a:solidFill>
                <a:srgbClr val="000000"/>
              </a:solidFill>
            </a:endParaRPr>
          </a:p>
          <a:p>
            <a:pPr marL="285664" indent="-285664">
              <a:buFont typeface="Arial" panose="020B0604020202020204" pitchFamily="34" charset="0"/>
              <a:buChar char="•"/>
            </a:pPr>
            <a:r>
              <a:rPr lang="en-US" sz="1400" dirty="0">
                <a:solidFill>
                  <a:srgbClr val="000000"/>
                </a:solidFill>
              </a:rPr>
              <a:t> All Active by service point</a:t>
            </a:r>
          </a:p>
          <a:p>
            <a:pPr marL="285664" indent="-285664">
              <a:buFont typeface="Arial" panose="020B0604020202020204" pitchFamily="34" charset="0"/>
              <a:buChar char="•"/>
            </a:pPr>
            <a:r>
              <a:rPr lang="en-US" sz="1400" dirty="0">
                <a:solidFill>
                  <a:srgbClr val="000000"/>
                </a:solidFill>
              </a:rPr>
              <a:t>Most recent inactive by service point, termination, effective date</a:t>
            </a:r>
          </a:p>
          <a:p>
            <a:pPr lvl="0"/>
            <a:endParaRPr lang="en-US" sz="1400" dirty="0">
              <a:solidFill>
                <a:srgbClr val="000000"/>
              </a:solidFill>
            </a:endParaRPr>
          </a:p>
          <a:p>
            <a:pPr lvl="0" algn="ctr"/>
            <a:r>
              <a:rPr lang="en-US" sz="1799" b="1" dirty="0">
                <a:solidFill>
                  <a:srgbClr val="000000"/>
                </a:solidFill>
              </a:rPr>
              <a:t>Returns</a:t>
            </a:r>
          </a:p>
          <a:p>
            <a:pPr lvl="0" algn="ctr"/>
            <a:endParaRPr lang="en-US" sz="1200" b="1" dirty="0">
              <a:solidFill>
                <a:srgbClr val="000000"/>
              </a:solidFill>
            </a:endParaRPr>
          </a:p>
          <a:p>
            <a:pPr marL="285664" indent="-285664">
              <a:buFont typeface="Arial" panose="020B0604020202020204" pitchFamily="34" charset="0"/>
              <a:buChar char="•"/>
            </a:pPr>
            <a:r>
              <a:rPr lang="en-US" sz="1400" dirty="0">
                <a:solidFill>
                  <a:srgbClr val="000000"/>
                </a:solidFill>
              </a:rPr>
              <a:t>13 months from current date</a:t>
            </a:r>
          </a:p>
          <a:p>
            <a:pPr lvl="0"/>
            <a:endParaRPr lang="en-US" sz="1400" dirty="0">
              <a:solidFill>
                <a:srgbClr val="000000"/>
              </a:solidFill>
            </a:endParaRPr>
          </a:p>
          <a:p>
            <a:endParaRPr lang="en-US" sz="1400" dirty="0"/>
          </a:p>
        </p:txBody>
      </p:sp>
      <p:sp>
        <p:nvSpPr>
          <p:cNvPr id="12" name="TextBox 11"/>
          <p:cNvSpPr txBox="1"/>
          <p:nvPr/>
        </p:nvSpPr>
        <p:spPr>
          <a:xfrm>
            <a:off x="847811" y="5116711"/>
            <a:ext cx="2727250" cy="307697"/>
          </a:xfrm>
          <a:prstGeom prst="rect">
            <a:avLst/>
          </a:prstGeom>
          <a:noFill/>
        </p:spPr>
        <p:txBody>
          <a:bodyPr wrap="square" rtlCol="0">
            <a:spAutoFit/>
          </a:bodyPr>
          <a:lstStyle/>
          <a:p>
            <a:pPr algn="ctr"/>
            <a:endParaRPr lang="en-US" sz="1400" dirty="0"/>
          </a:p>
        </p:txBody>
      </p:sp>
      <p:sp>
        <p:nvSpPr>
          <p:cNvPr id="13" name="TextBox 12"/>
          <p:cNvSpPr txBox="1"/>
          <p:nvPr/>
        </p:nvSpPr>
        <p:spPr>
          <a:xfrm>
            <a:off x="3575061" y="5116711"/>
            <a:ext cx="2727250" cy="307697"/>
          </a:xfrm>
          <a:prstGeom prst="rect">
            <a:avLst/>
          </a:prstGeom>
          <a:noFill/>
        </p:spPr>
        <p:txBody>
          <a:bodyPr wrap="square" rtlCol="0">
            <a:spAutoFit/>
          </a:bodyPr>
          <a:lstStyle/>
          <a:p>
            <a:pPr algn="ctr"/>
            <a:endParaRPr lang="en-US" sz="1400" dirty="0"/>
          </a:p>
        </p:txBody>
      </p:sp>
    </p:spTree>
    <p:extLst>
      <p:ext uri="{BB962C8B-B14F-4D97-AF65-F5344CB8AC3E}">
        <p14:creationId xmlns:p14="http://schemas.microsoft.com/office/powerpoint/2010/main" val="34561458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CSR Phase 2 Enhancements</a:t>
            </a:r>
          </a:p>
        </p:txBody>
      </p:sp>
      <p:sp>
        <p:nvSpPr>
          <p:cNvPr id="15" name="Rectangle 14">
            <a:extLst>
              <a:ext uri="{FF2B5EF4-FFF2-40B4-BE49-F238E27FC236}">
                <a16:creationId xmlns:a16="http://schemas.microsoft.com/office/drawing/2014/main" id="{513906CF-8829-49C9-9AD2-A0B700650BCB}"/>
              </a:ext>
            </a:extLst>
          </p:cNvPr>
          <p:cNvSpPr/>
          <p:nvPr/>
        </p:nvSpPr>
        <p:spPr>
          <a:xfrm>
            <a:off x="8833814" y="210903"/>
            <a:ext cx="3327007" cy="6496614"/>
          </a:xfrm>
          <a:prstGeom prst="rect">
            <a:avLst/>
          </a:prstGeom>
          <a:noFill/>
          <a:ln w="57150">
            <a:solidFill>
              <a:srgbClr val="D98C24"/>
            </a:solidFill>
          </a:ln>
        </p:spPr>
        <p:style>
          <a:lnRef idx="1">
            <a:schemeClr val="accent4"/>
          </a:lnRef>
          <a:fillRef idx="2">
            <a:schemeClr val="accent4"/>
          </a:fillRef>
          <a:effectRef idx="1">
            <a:schemeClr val="accent4"/>
          </a:effectRef>
          <a:fontRef idx="minor">
            <a:schemeClr val="dk1"/>
          </a:fontRef>
        </p:style>
        <p:txBody>
          <a:bodyPr rtlCol="0" anchor="ctr"/>
          <a:lstStyle/>
          <a:p>
            <a:pPr algn="ctr">
              <a:defRPr/>
            </a:pPr>
            <a:endParaRPr lang="en-US" sz="1799">
              <a:solidFill>
                <a:prstClr val="black"/>
              </a:solidFill>
              <a:latin typeface="Calibri" panose="020F0502020204030204"/>
            </a:endParaRPr>
          </a:p>
        </p:txBody>
      </p:sp>
      <p:sp>
        <p:nvSpPr>
          <p:cNvPr id="6" name="Rounded Rectangle 5"/>
          <p:cNvSpPr/>
          <p:nvPr/>
        </p:nvSpPr>
        <p:spPr>
          <a:xfrm>
            <a:off x="9389545" y="2088438"/>
            <a:ext cx="2180340" cy="406275"/>
          </a:xfrm>
          <a:prstGeom prst="roundRect">
            <a:avLst/>
          </a:prstGeom>
          <a:solidFill>
            <a:srgbClr val="1B6CB5"/>
          </a:solidFill>
          <a:ln w="9525">
            <a:solidFill>
              <a:srgbClr val="1B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Deposit</a:t>
            </a:r>
          </a:p>
        </p:txBody>
      </p:sp>
      <p:sp>
        <p:nvSpPr>
          <p:cNvPr id="10" name="TextBox 9">
            <a:extLst>
              <a:ext uri="{FF2B5EF4-FFF2-40B4-BE49-F238E27FC236}">
                <a16:creationId xmlns:a16="http://schemas.microsoft.com/office/drawing/2014/main" id="{F6EE96C2-3272-4B8B-A794-65163C5EEEC0}"/>
              </a:ext>
            </a:extLst>
          </p:cNvPr>
          <p:cNvSpPr txBox="1"/>
          <p:nvPr/>
        </p:nvSpPr>
        <p:spPr>
          <a:xfrm>
            <a:off x="8805810" y="1215551"/>
            <a:ext cx="3316454" cy="369236"/>
          </a:xfrm>
          <a:prstGeom prst="rect">
            <a:avLst/>
          </a:prstGeom>
          <a:noFill/>
        </p:spPr>
        <p:txBody>
          <a:bodyPr wrap="square" rtlCol="0">
            <a:spAutoFit/>
          </a:bodyPr>
          <a:lstStyle/>
          <a:p>
            <a:pPr algn="ctr">
              <a:defRPr/>
            </a:pPr>
            <a:r>
              <a:rPr lang="en-US" sz="1799" b="1" dirty="0">
                <a:solidFill>
                  <a:srgbClr val="1B6CB5"/>
                </a:solidFill>
                <a:latin typeface="Graphik" panose="020B0503030202060203" pitchFamily="34" charset="0"/>
              </a:rPr>
              <a:t>Deposit Smart Indicator</a:t>
            </a:r>
          </a:p>
        </p:txBody>
      </p:sp>
      <p:sp>
        <p:nvSpPr>
          <p:cNvPr id="11" name="Rectangle 10"/>
          <p:cNvSpPr/>
          <p:nvPr/>
        </p:nvSpPr>
        <p:spPr>
          <a:xfrm>
            <a:off x="8906765" y="1521880"/>
            <a:ext cx="3282060" cy="461545"/>
          </a:xfrm>
          <a:prstGeom prst="rect">
            <a:avLst/>
          </a:prstGeom>
        </p:spPr>
        <p:txBody>
          <a:bodyPr wrap="square">
            <a:spAutoFit/>
          </a:bodyPr>
          <a:lstStyle/>
          <a:p>
            <a:pPr>
              <a:defRPr/>
            </a:pPr>
            <a:r>
              <a:rPr lang="en-US" sz="1200" dirty="0">
                <a:solidFill>
                  <a:prstClr val="black"/>
                </a:solidFill>
                <a:latin typeface="Graphik" panose="020B0503030202060203"/>
              </a:rPr>
              <a:t>Selecting the Deposit Smart Indicator will open the Deposit tab. No scrolling needed!</a:t>
            </a:r>
          </a:p>
        </p:txBody>
      </p:sp>
      <p:sp>
        <p:nvSpPr>
          <p:cNvPr id="9" name="Rectangle 8">
            <a:extLst>
              <a:ext uri="{FF2B5EF4-FFF2-40B4-BE49-F238E27FC236}">
                <a16:creationId xmlns:a16="http://schemas.microsoft.com/office/drawing/2014/main" id="{6C13A300-9F48-4530-8F24-BC6997C71E7A}"/>
              </a:ext>
            </a:extLst>
          </p:cNvPr>
          <p:cNvSpPr/>
          <p:nvPr/>
        </p:nvSpPr>
        <p:spPr>
          <a:xfrm>
            <a:off x="171950" y="1015549"/>
            <a:ext cx="7816989" cy="400006"/>
          </a:xfrm>
          <a:prstGeom prst="rect">
            <a:avLst/>
          </a:prstGeom>
        </p:spPr>
        <p:txBody>
          <a:bodyPr wrap="square">
            <a:spAutoFit/>
          </a:bodyPr>
          <a:lstStyle/>
          <a:p>
            <a:pPr>
              <a:spcBef>
                <a:spcPts val="450"/>
              </a:spcBef>
              <a:defRPr/>
            </a:pPr>
            <a:r>
              <a:rPr lang="en-US" sz="1999" b="1" dirty="0">
                <a:solidFill>
                  <a:srgbClr val="439639"/>
                </a:solidFill>
                <a:latin typeface="Graphik" panose="020B0503030202060203"/>
              </a:rPr>
              <a:t>Customer Segmentation Value</a:t>
            </a:r>
          </a:p>
        </p:txBody>
      </p:sp>
      <p:sp>
        <p:nvSpPr>
          <p:cNvPr id="12" name="TextBox 11">
            <a:extLst>
              <a:ext uri="{FF2B5EF4-FFF2-40B4-BE49-F238E27FC236}">
                <a16:creationId xmlns:a16="http://schemas.microsoft.com/office/drawing/2014/main" id="{F7A3FE3C-5558-4707-A71A-5751941B1F2F}"/>
              </a:ext>
            </a:extLst>
          </p:cNvPr>
          <p:cNvSpPr txBox="1"/>
          <p:nvPr/>
        </p:nvSpPr>
        <p:spPr>
          <a:xfrm>
            <a:off x="-175775" y="1337262"/>
            <a:ext cx="6692041" cy="646163"/>
          </a:xfrm>
          <a:prstGeom prst="rect">
            <a:avLst/>
          </a:prstGeom>
          <a:noFill/>
        </p:spPr>
        <p:txBody>
          <a:bodyPr wrap="square" lIns="0" rtlCol="0">
            <a:spAutoFit/>
          </a:bodyPr>
          <a:lstStyle/>
          <a:p>
            <a:pPr lvl="1">
              <a:defRPr/>
            </a:pPr>
            <a:r>
              <a:rPr lang="en-US" sz="1799" dirty="0">
                <a:solidFill>
                  <a:prstClr val="black"/>
                </a:solidFill>
                <a:latin typeface="Calibri" panose="020F0502020204030204"/>
              </a:rPr>
              <a:t>The Customer Segmentation value will be captured in the chat transcript and sent to Maritz with the survey responses. </a:t>
            </a:r>
          </a:p>
        </p:txBody>
      </p:sp>
      <p:sp>
        <p:nvSpPr>
          <p:cNvPr id="13" name="TextBox 12"/>
          <p:cNvSpPr txBox="1"/>
          <p:nvPr/>
        </p:nvSpPr>
        <p:spPr>
          <a:xfrm>
            <a:off x="171950" y="4725310"/>
            <a:ext cx="8379994" cy="953859"/>
          </a:xfrm>
          <a:prstGeom prst="rect">
            <a:avLst/>
          </a:prstGeom>
          <a:noFill/>
        </p:spPr>
        <p:txBody>
          <a:bodyPr wrap="square" rtlCol="0">
            <a:spAutoFit/>
          </a:bodyPr>
          <a:lstStyle/>
          <a:p>
            <a:r>
              <a:rPr lang="en-US" sz="1999" b="1" dirty="0">
                <a:solidFill>
                  <a:srgbClr val="1B6CB5"/>
                </a:solidFill>
                <a:latin typeface="Graphik" panose="020B0503030202060203"/>
                <a:cs typeface="Calibri" panose="020F0502020204030204" pitchFamily="34" charset="0"/>
              </a:rPr>
              <a:t>Authorized User (MO)</a:t>
            </a:r>
          </a:p>
          <a:p>
            <a:r>
              <a:rPr lang="en-US" sz="1799" dirty="0">
                <a:latin typeface="Calibri" panose="020F0502020204030204" pitchFamily="34" charset="0"/>
                <a:cs typeface="Calibri" panose="020F0502020204030204" pitchFamily="34" charset="0"/>
              </a:rPr>
              <a:t>The Authorized User listed in Manage Profile will be displayed in the Details tab under the Account Detail Section for quick viewing. No clicks required!</a:t>
            </a:r>
            <a:endParaRPr lang="en-US" sz="1799" dirty="0"/>
          </a:p>
        </p:txBody>
      </p:sp>
      <p:sp>
        <p:nvSpPr>
          <p:cNvPr id="14" name="TextBox 13"/>
          <p:cNvSpPr txBox="1"/>
          <p:nvPr/>
        </p:nvSpPr>
        <p:spPr>
          <a:xfrm>
            <a:off x="8859893" y="3377303"/>
            <a:ext cx="3314930" cy="553854"/>
          </a:xfrm>
          <a:prstGeom prst="rect">
            <a:avLst/>
          </a:prstGeom>
          <a:noFill/>
        </p:spPr>
        <p:txBody>
          <a:bodyPr wrap="square" rtlCol="0">
            <a:spAutoFit/>
          </a:bodyPr>
          <a:lstStyle/>
          <a:p>
            <a:pPr algn="ctr"/>
            <a:r>
              <a:rPr lang="en-US" sz="1799" b="1" dirty="0">
                <a:solidFill>
                  <a:srgbClr val="D98C24"/>
                </a:solidFill>
                <a:latin typeface="Graphik" panose="020B0503030202060203"/>
              </a:rPr>
              <a:t>Community Solar (MO) </a:t>
            </a:r>
          </a:p>
          <a:p>
            <a:r>
              <a:rPr lang="en-US" sz="1200" dirty="0">
                <a:latin typeface="Graphik" panose="020B0503030202060203"/>
              </a:rPr>
              <a:t>The link to Community Solar is now in CRM!</a:t>
            </a:r>
          </a:p>
        </p:txBody>
      </p:sp>
      <p:pic>
        <p:nvPicPr>
          <p:cNvPr id="4" name="Picture 3"/>
          <p:cNvPicPr>
            <a:picLocks noChangeAspect="1"/>
          </p:cNvPicPr>
          <p:nvPr/>
        </p:nvPicPr>
        <p:blipFill>
          <a:blip r:embed="rId2"/>
          <a:stretch>
            <a:fillRect/>
          </a:stretch>
        </p:blipFill>
        <p:spPr>
          <a:xfrm>
            <a:off x="9703630" y="4141183"/>
            <a:ext cx="1552171" cy="1780711"/>
          </a:xfrm>
          <a:prstGeom prst="rect">
            <a:avLst/>
          </a:prstGeom>
        </p:spPr>
      </p:pic>
      <p:sp>
        <p:nvSpPr>
          <p:cNvPr id="16" name="Rectangle 15">
            <a:extLst>
              <a:ext uri="{FF2B5EF4-FFF2-40B4-BE49-F238E27FC236}">
                <a16:creationId xmlns:a16="http://schemas.microsoft.com/office/drawing/2014/main" id="{6C13A300-9F48-4530-8F24-BC6997C71E7A}"/>
              </a:ext>
            </a:extLst>
          </p:cNvPr>
          <p:cNvSpPr/>
          <p:nvPr/>
        </p:nvSpPr>
        <p:spPr>
          <a:xfrm>
            <a:off x="1156475" y="2779867"/>
            <a:ext cx="5927360" cy="400006"/>
          </a:xfrm>
          <a:prstGeom prst="rect">
            <a:avLst/>
          </a:prstGeom>
        </p:spPr>
        <p:txBody>
          <a:bodyPr wrap="square">
            <a:spAutoFit/>
          </a:bodyPr>
          <a:lstStyle/>
          <a:p>
            <a:pPr>
              <a:spcBef>
                <a:spcPts val="450"/>
              </a:spcBef>
              <a:defRPr/>
            </a:pPr>
            <a:r>
              <a:rPr lang="en-US" sz="1999" b="1" dirty="0">
                <a:solidFill>
                  <a:srgbClr val="72CDF4"/>
                </a:solidFill>
                <a:latin typeface="Graphik" panose="020B0503030202060203"/>
              </a:rPr>
              <a:t>Budget Billing Knowledge Articles Embedded</a:t>
            </a:r>
          </a:p>
        </p:txBody>
      </p:sp>
      <p:sp>
        <p:nvSpPr>
          <p:cNvPr id="7" name="TextBox 6"/>
          <p:cNvSpPr txBox="1"/>
          <p:nvPr/>
        </p:nvSpPr>
        <p:spPr>
          <a:xfrm>
            <a:off x="1156476" y="3118356"/>
            <a:ext cx="7209895" cy="646163"/>
          </a:xfrm>
          <a:prstGeom prst="rect">
            <a:avLst/>
          </a:prstGeom>
          <a:noFill/>
        </p:spPr>
        <p:txBody>
          <a:bodyPr wrap="square" rtlCol="0">
            <a:spAutoFit/>
          </a:bodyPr>
          <a:lstStyle/>
          <a:p>
            <a:r>
              <a:rPr lang="en-US" sz="1799" dirty="0">
                <a:latin typeface="Calibri" panose="020F0502020204030204" pitchFamily="34" charset="0"/>
                <a:cs typeface="Calibri" panose="020F0502020204030204" pitchFamily="34" charset="0"/>
              </a:rPr>
              <a:t>Easy access to budget billing knowledge articles! The budget billing start and stop knowledge articles are embedded on the Budget Billing screen. </a:t>
            </a:r>
          </a:p>
        </p:txBody>
      </p:sp>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19971">
            <a:off x="6131267" y="889570"/>
            <a:ext cx="1314846" cy="1314846"/>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471196">
            <a:off x="136142" y="2474742"/>
            <a:ext cx="1023377" cy="1452564"/>
          </a:xfrm>
          <a:prstGeom prst="rect">
            <a:avLst/>
          </a:prstGeom>
        </p:spPr>
      </p:pic>
    </p:spTree>
    <p:extLst>
      <p:ext uri="{BB962C8B-B14F-4D97-AF65-F5344CB8AC3E}">
        <p14:creationId xmlns:p14="http://schemas.microsoft.com/office/powerpoint/2010/main" val="1555549100"/>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ounded Rectangle 58"/>
          <p:cNvSpPr/>
          <p:nvPr/>
        </p:nvSpPr>
        <p:spPr>
          <a:xfrm>
            <a:off x="2868736" y="1382023"/>
            <a:ext cx="2635657" cy="231617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sz="1600" dirty="0" err="1">
              <a:solidFill>
                <a:schemeClr val="tx1"/>
              </a:solidFill>
            </a:endParaRPr>
          </a:p>
        </p:txBody>
      </p:sp>
      <p:sp>
        <p:nvSpPr>
          <p:cNvPr id="12" name="Rectangle 11">
            <a:extLst>
              <a:ext uri="{FF2B5EF4-FFF2-40B4-BE49-F238E27FC236}">
                <a16:creationId xmlns:a16="http://schemas.microsoft.com/office/drawing/2014/main" id="{BEA90CF6-4000-4266-B42D-7D72ACBA9BE7}"/>
              </a:ext>
            </a:extLst>
          </p:cNvPr>
          <p:cNvSpPr/>
          <p:nvPr/>
        </p:nvSpPr>
        <p:spPr>
          <a:xfrm>
            <a:off x="102990" y="186620"/>
            <a:ext cx="4706913" cy="523084"/>
          </a:xfrm>
          <a:prstGeom prst="rect">
            <a:avLst/>
          </a:prstGeom>
        </p:spPr>
        <p:txBody>
          <a:bodyPr wrap="square" anchor="t">
            <a:spAutoFit/>
          </a:bodyPr>
          <a:lstStyle/>
          <a:p>
            <a:pPr algn="just">
              <a:defRPr/>
            </a:pPr>
            <a:r>
              <a:rPr lang="en-US" sz="2799" dirty="0">
                <a:solidFill>
                  <a:srgbClr val="1B6CB5"/>
                </a:solidFill>
                <a:latin typeface="Calibri" panose="020F0502020204030204"/>
              </a:rPr>
              <a:t>CRM Release RECAP!! </a:t>
            </a:r>
          </a:p>
        </p:txBody>
      </p:sp>
      <p:pic>
        <p:nvPicPr>
          <p:cNvPr id="31" name="Picture 30"/>
          <p:cNvPicPr>
            <a:picLocks noChangeAspect="1"/>
          </p:cNvPicPr>
          <p:nvPr/>
        </p:nvPicPr>
        <p:blipFill>
          <a:blip r:embed="rId3"/>
          <a:stretch>
            <a:fillRect/>
          </a:stretch>
        </p:blipFill>
        <p:spPr>
          <a:xfrm>
            <a:off x="3215996" y="1446303"/>
            <a:ext cx="1956201" cy="1435336"/>
          </a:xfrm>
          <a:prstGeom prst="rect">
            <a:avLst/>
          </a:prstGeom>
          <a:ln>
            <a:noFill/>
          </a:ln>
          <a:effectLst>
            <a:outerShdw blurRad="292100" dist="139700" dir="2700000" algn="tl" rotWithShape="0">
              <a:srgbClr val="333333">
                <a:alpha val="65000"/>
              </a:srgbClr>
            </a:outerShdw>
          </a:effectLst>
        </p:spPr>
      </p:pic>
      <p:sp>
        <p:nvSpPr>
          <p:cNvPr id="4" name="Rounded Rectangle 3"/>
          <p:cNvSpPr/>
          <p:nvPr/>
        </p:nvSpPr>
        <p:spPr>
          <a:xfrm>
            <a:off x="102991" y="1357808"/>
            <a:ext cx="2635657" cy="231617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sz="1600" dirty="0" err="1">
              <a:solidFill>
                <a:schemeClr val="tx1"/>
              </a:solidFill>
            </a:endParaRPr>
          </a:p>
        </p:txBody>
      </p:sp>
      <p:sp>
        <p:nvSpPr>
          <p:cNvPr id="62" name="Rounded Rectangle 61"/>
          <p:cNvSpPr/>
          <p:nvPr/>
        </p:nvSpPr>
        <p:spPr>
          <a:xfrm>
            <a:off x="153681" y="3916588"/>
            <a:ext cx="5332430" cy="240025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sz="1600" dirty="0" err="1">
              <a:solidFill>
                <a:schemeClr val="tx1"/>
              </a:solidFill>
            </a:endParaRPr>
          </a:p>
        </p:txBody>
      </p:sp>
      <p:sp>
        <p:nvSpPr>
          <p:cNvPr id="32" name="Rectangle 31">
            <a:extLst>
              <a:ext uri="{FF2B5EF4-FFF2-40B4-BE49-F238E27FC236}">
                <a16:creationId xmlns:a16="http://schemas.microsoft.com/office/drawing/2014/main" id="{BEA90CF6-4000-4266-B42D-7D72ACBA9BE7}"/>
              </a:ext>
            </a:extLst>
          </p:cNvPr>
          <p:cNvSpPr/>
          <p:nvPr/>
        </p:nvSpPr>
        <p:spPr>
          <a:xfrm>
            <a:off x="2994817" y="2974052"/>
            <a:ext cx="2440604" cy="738472"/>
          </a:xfrm>
          <a:prstGeom prst="rect">
            <a:avLst/>
          </a:prstGeom>
        </p:spPr>
        <p:txBody>
          <a:bodyPr wrap="square" anchor="t">
            <a:spAutoFit/>
          </a:bodyPr>
          <a:lstStyle/>
          <a:p>
            <a:pPr algn="ctr">
              <a:defRPr/>
            </a:pPr>
            <a:r>
              <a:rPr lang="en-US" sz="1400" dirty="0">
                <a:solidFill>
                  <a:srgbClr val="1B6CB5"/>
                </a:solidFill>
                <a:latin typeface="Calibri" panose="020F0502020204030204"/>
              </a:rPr>
              <a:t>Consent will be available for email and phone on Manage Profile</a:t>
            </a:r>
          </a:p>
        </p:txBody>
      </p:sp>
      <p:sp>
        <p:nvSpPr>
          <p:cNvPr id="34" name="Rectangle 33">
            <a:extLst>
              <a:ext uri="{FF2B5EF4-FFF2-40B4-BE49-F238E27FC236}">
                <a16:creationId xmlns:a16="http://schemas.microsoft.com/office/drawing/2014/main" id="{BEA90CF6-4000-4266-B42D-7D72ACBA9BE7}"/>
              </a:ext>
            </a:extLst>
          </p:cNvPr>
          <p:cNvSpPr/>
          <p:nvPr/>
        </p:nvSpPr>
        <p:spPr>
          <a:xfrm>
            <a:off x="102990" y="2903288"/>
            <a:ext cx="2635657" cy="738472"/>
          </a:xfrm>
          <a:prstGeom prst="rect">
            <a:avLst/>
          </a:prstGeom>
        </p:spPr>
        <p:txBody>
          <a:bodyPr wrap="square" anchor="t">
            <a:spAutoFit/>
          </a:bodyPr>
          <a:lstStyle/>
          <a:p>
            <a:pPr algn="ctr">
              <a:defRPr/>
            </a:pPr>
            <a:r>
              <a:rPr lang="en-US" sz="1400" dirty="0">
                <a:solidFill>
                  <a:srgbClr val="1B6CB5"/>
                </a:solidFill>
                <a:latin typeface="Calibri" panose="020F0502020204030204"/>
              </a:rPr>
              <a:t>Phone Changes are here! Open up IC Client and see the CRM and IC Client working together.</a:t>
            </a:r>
          </a:p>
        </p:txBody>
      </p:sp>
      <p:sp>
        <p:nvSpPr>
          <p:cNvPr id="36" name="Rectangle 35">
            <a:extLst>
              <a:ext uri="{FF2B5EF4-FFF2-40B4-BE49-F238E27FC236}">
                <a16:creationId xmlns:a16="http://schemas.microsoft.com/office/drawing/2014/main" id="{BEA90CF6-4000-4266-B42D-7D72ACBA9BE7}"/>
              </a:ext>
            </a:extLst>
          </p:cNvPr>
          <p:cNvSpPr/>
          <p:nvPr/>
        </p:nvSpPr>
        <p:spPr>
          <a:xfrm>
            <a:off x="281567" y="5784310"/>
            <a:ext cx="5028417" cy="523084"/>
          </a:xfrm>
          <a:prstGeom prst="rect">
            <a:avLst/>
          </a:prstGeom>
        </p:spPr>
        <p:txBody>
          <a:bodyPr wrap="square" anchor="t">
            <a:spAutoFit/>
          </a:bodyPr>
          <a:lstStyle/>
          <a:p>
            <a:pPr algn="ctr">
              <a:defRPr/>
            </a:pPr>
            <a:r>
              <a:rPr lang="en-US" sz="1400" dirty="0">
                <a:solidFill>
                  <a:srgbClr val="1B6CB5"/>
                </a:solidFill>
                <a:latin typeface="Calibri" panose="020F0502020204030204"/>
              </a:rPr>
              <a:t>CRM Information available event when CSS is unavailable. Look at the table in your email for details on what that looks like.</a:t>
            </a:r>
          </a:p>
        </p:txBody>
      </p:sp>
      <p:sp>
        <p:nvSpPr>
          <p:cNvPr id="61" name="Rounded Rectangle 60"/>
          <p:cNvSpPr/>
          <p:nvPr/>
        </p:nvSpPr>
        <p:spPr>
          <a:xfrm>
            <a:off x="5660058" y="3958626"/>
            <a:ext cx="2638773" cy="231617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sz="1600" dirty="0" err="1">
              <a:solidFill>
                <a:schemeClr val="tx1"/>
              </a:solidFill>
            </a:endParaRPr>
          </a:p>
        </p:txBody>
      </p:sp>
      <p:sp>
        <p:nvSpPr>
          <p:cNvPr id="39" name="Rectangle 38">
            <a:extLst>
              <a:ext uri="{FF2B5EF4-FFF2-40B4-BE49-F238E27FC236}">
                <a16:creationId xmlns:a16="http://schemas.microsoft.com/office/drawing/2014/main" id="{BEA90CF6-4000-4266-B42D-7D72ACBA9BE7}"/>
              </a:ext>
            </a:extLst>
          </p:cNvPr>
          <p:cNvSpPr/>
          <p:nvPr/>
        </p:nvSpPr>
        <p:spPr>
          <a:xfrm>
            <a:off x="63983" y="656374"/>
            <a:ext cx="11992960" cy="707702"/>
          </a:xfrm>
          <a:prstGeom prst="rect">
            <a:avLst/>
          </a:prstGeom>
        </p:spPr>
        <p:txBody>
          <a:bodyPr wrap="square" anchor="t">
            <a:spAutoFit/>
          </a:bodyPr>
          <a:lstStyle/>
          <a:p>
            <a:pPr algn="just">
              <a:defRPr/>
            </a:pPr>
            <a:r>
              <a:rPr lang="en-US" sz="1999" dirty="0">
                <a:latin typeface="Calibri" panose="020F0502020204030204"/>
              </a:rPr>
              <a:t>We are excited for this March </a:t>
            </a:r>
            <a:r>
              <a:rPr lang="en-US" sz="1999" dirty="0" smtClean="0">
                <a:latin typeface="Calibri" panose="020F0502020204030204"/>
              </a:rPr>
              <a:t>Release! </a:t>
            </a:r>
            <a:r>
              <a:rPr lang="en-US" sz="1999" dirty="0">
                <a:latin typeface="Calibri" panose="020F0502020204030204"/>
              </a:rPr>
              <a:t>Y</a:t>
            </a:r>
            <a:r>
              <a:rPr lang="en-US" sz="1999" dirty="0" smtClean="0">
                <a:latin typeface="Calibri" panose="020F0502020204030204"/>
              </a:rPr>
              <a:t>ou </a:t>
            </a:r>
            <a:r>
              <a:rPr lang="en-US" sz="1999" dirty="0">
                <a:latin typeface="Calibri" panose="020F0502020204030204"/>
              </a:rPr>
              <a:t>might have seen this information in training so here is a recap of what is new… </a:t>
            </a:r>
          </a:p>
        </p:txBody>
      </p:sp>
      <p:sp>
        <p:nvSpPr>
          <p:cNvPr id="60" name="Rounded Rectangle 59"/>
          <p:cNvSpPr/>
          <p:nvPr/>
        </p:nvSpPr>
        <p:spPr>
          <a:xfrm>
            <a:off x="5663174" y="1396351"/>
            <a:ext cx="2635657" cy="231617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sz="1600" dirty="0" err="1">
              <a:solidFill>
                <a:schemeClr val="tx1"/>
              </a:solidFill>
            </a:endParaRPr>
          </a:p>
        </p:txBody>
      </p:sp>
      <p:pic>
        <p:nvPicPr>
          <p:cNvPr id="42" name="Picture 2" descr="image001"/>
          <p:cNvPicPr>
            <a:picLocks noChangeAspect="1" noChangeArrowheads="1"/>
          </p:cNvPicPr>
          <p:nvPr/>
        </p:nvPicPr>
        <p:blipFill rotWithShape="1">
          <a:blip r:embed="rId4">
            <a:extLst>
              <a:ext uri="{28A0092B-C50C-407E-A947-70E740481C1C}">
                <a14:useLocalDpi xmlns:a14="http://schemas.microsoft.com/office/drawing/2010/main" val="0"/>
              </a:ext>
            </a:extLst>
          </a:blip>
          <a:srcRect r="61199"/>
          <a:stretch/>
        </p:blipFill>
        <p:spPr bwMode="auto">
          <a:xfrm>
            <a:off x="5731599" y="4266139"/>
            <a:ext cx="2466624" cy="1035385"/>
          </a:xfrm>
          <a:prstGeom prst="rect">
            <a:avLst/>
          </a:prstGeom>
          <a:ln w="9525">
            <a:solidFill>
              <a:srgbClr val="000000"/>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5" name="Rectangle 44">
            <a:extLst>
              <a:ext uri="{FF2B5EF4-FFF2-40B4-BE49-F238E27FC236}">
                <a16:creationId xmlns:a16="http://schemas.microsoft.com/office/drawing/2014/main" id="{BEA90CF6-4000-4266-B42D-7D72ACBA9BE7}"/>
              </a:ext>
            </a:extLst>
          </p:cNvPr>
          <p:cNvSpPr/>
          <p:nvPr/>
        </p:nvSpPr>
        <p:spPr>
          <a:xfrm>
            <a:off x="5653664" y="5548387"/>
            <a:ext cx="2643658" cy="317481"/>
          </a:xfrm>
          <a:prstGeom prst="rect">
            <a:avLst/>
          </a:prstGeom>
        </p:spPr>
        <p:txBody>
          <a:bodyPr wrap="square" anchor="t">
            <a:spAutoFit/>
          </a:bodyPr>
          <a:lstStyle/>
          <a:p>
            <a:pPr algn="ctr">
              <a:defRPr/>
            </a:pPr>
            <a:r>
              <a:rPr lang="en-US" sz="1400" dirty="0">
                <a:solidFill>
                  <a:srgbClr val="1B6CB5"/>
                </a:solidFill>
                <a:latin typeface="Calibri" panose="020F0502020204030204"/>
              </a:rPr>
              <a:t>Pick a due date smart indicator</a:t>
            </a:r>
          </a:p>
        </p:txBody>
      </p:sp>
      <p:pic>
        <p:nvPicPr>
          <p:cNvPr id="46" name="Picture 45"/>
          <p:cNvPicPr>
            <a:picLocks noChangeAspect="1"/>
          </p:cNvPicPr>
          <p:nvPr/>
        </p:nvPicPr>
        <p:blipFill>
          <a:blip r:embed="rId5"/>
          <a:stretch>
            <a:fillRect/>
          </a:stretch>
        </p:blipFill>
        <p:spPr>
          <a:xfrm>
            <a:off x="5788386" y="1659064"/>
            <a:ext cx="2369499" cy="1214373"/>
          </a:xfrm>
          <a:prstGeom prst="rect">
            <a:avLst/>
          </a:prstGeom>
          <a:ln>
            <a:noFill/>
          </a:ln>
          <a:effectLst>
            <a:outerShdw blurRad="292100" dist="139700" dir="2700000" algn="tl" rotWithShape="0">
              <a:srgbClr val="333333">
                <a:alpha val="65000"/>
              </a:srgbClr>
            </a:outerShdw>
          </a:effectLst>
        </p:spPr>
      </p:pic>
      <p:sp>
        <p:nvSpPr>
          <p:cNvPr id="51" name="Rectangle 50"/>
          <p:cNvSpPr/>
          <p:nvPr/>
        </p:nvSpPr>
        <p:spPr>
          <a:xfrm>
            <a:off x="5788386" y="2466008"/>
            <a:ext cx="2369499" cy="395363"/>
          </a:xfrm>
          <a:prstGeom prst="rect">
            <a:avLst/>
          </a:prstGeom>
          <a:noFill/>
          <a:ln w="38100">
            <a:solidFill>
              <a:srgbClr val="F78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solidFill>
                <a:schemeClr val="tx1"/>
              </a:solidFill>
            </a:endParaRPr>
          </a:p>
        </p:txBody>
      </p:sp>
      <p:sp>
        <p:nvSpPr>
          <p:cNvPr id="52" name="Rectangle 51">
            <a:extLst>
              <a:ext uri="{FF2B5EF4-FFF2-40B4-BE49-F238E27FC236}">
                <a16:creationId xmlns:a16="http://schemas.microsoft.com/office/drawing/2014/main" id="{BEA90CF6-4000-4266-B42D-7D72ACBA9BE7}"/>
              </a:ext>
            </a:extLst>
          </p:cNvPr>
          <p:cNvSpPr/>
          <p:nvPr/>
        </p:nvSpPr>
        <p:spPr>
          <a:xfrm>
            <a:off x="5731609" y="3156565"/>
            <a:ext cx="2440604" cy="307697"/>
          </a:xfrm>
          <a:prstGeom prst="rect">
            <a:avLst/>
          </a:prstGeom>
        </p:spPr>
        <p:txBody>
          <a:bodyPr wrap="square" anchor="t">
            <a:spAutoFit/>
          </a:bodyPr>
          <a:lstStyle/>
          <a:p>
            <a:pPr algn="ctr">
              <a:defRPr/>
            </a:pPr>
            <a:r>
              <a:rPr lang="en-US" sz="1400" dirty="0">
                <a:solidFill>
                  <a:srgbClr val="1B6CB5"/>
                </a:solidFill>
                <a:latin typeface="Calibri" panose="020F0502020204030204"/>
              </a:rPr>
              <a:t>Password Reset in CRM</a:t>
            </a:r>
          </a:p>
        </p:txBody>
      </p:sp>
      <p:sp>
        <p:nvSpPr>
          <p:cNvPr id="3" name="Rounded Rectangle 2"/>
          <p:cNvSpPr/>
          <p:nvPr/>
        </p:nvSpPr>
        <p:spPr>
          <a:xfrm>
            <a:off x="8787763" y="1239249"/>
            <a:ext cx="3269180" cy="4746954"/>
          </a:xfrm>
          <a:prstGeom prst="roundRect">
            <a:avLst/>
          </a:prstGeom>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600" dirty="0" err="1">
              <a:solidFill>
                <a:schemeClr val="tx1"/>
              </a:solidFill>
            </a:endParaRPr>
          </a:p>
        </p:txBody>
      </p:sp>
      <p:pic>
        <p:nvPicPr>
          <p:cNvPr id="11266" name="Picture 13" descr="image00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010" y="4180893"/>
            <a:ext cx="4975275" cy="1532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Rounded Rectangle 54">
            <a:extLst>
              <a:ext uri="{FF2B5EF4-FFF2-40B4-BE49-F238E27FC236}">
                <a16:creationId xmlns:a16="http://schemas.microsoft.com/office/drawing/2014/main" id="{BEA90CF6-4000-4266-B42D-7D72ACBA9BE7}"/>
              </a:ext>
            </a:extLst>
          </p:cNvPr>
          <p:cNvSpPr/>
          <p:nvPr/>
        </p:nvSpPr>
        <p:spPr>
          <a:xfrm>
            <a:off x="9027160" y="1402385"/>
            <a:ext cx="2670942" cy="408517"/>
          </a:xfrm>
          <a:prstGeom prst="roundRect">
            <a:avLst/>
          </a:prstGeom>
        </p:spPr>
        <p:style>
          <a:lnRef idx="2">
            <a:schemeClr val="accent6"/>
          </a:lnRef>
          <a:fillRef idx="1">
            <a:schemeClr val="lt1"/>
          </a:fillRef>
          <a:effectRef idx="0">
            <a:schemeClr val="accent6"/>
          </a:effectRef>
          <a:fontRef idx="minor">
            <a:schemeClr val="dk1"/>
          </a:fontRef>
        </p:style>
        <p:txBody>
          <a:bodyPr wrap="square" anchor="t">
            <a:spAutoFit/>
          </a:bodyPr>
          <a:lstStyle/>
          <a:p>
            <a:pPr algn="ctr">
              <a:defRPr/>
            </a:pPr>
            <a:r>
              <a:rPr lang="en-US" sz="1799" dirty="0">
                <a:solidFill>
                  <a:srgbClr val="439639"/>
                </a:solidFill>
                <a:latin typeface="Calibri" panose="020F0502020204030204"/>
              </a:rPr>
              <a:t>Have questions or issues? </a:t>
            </a:r>
          </a:p>
        </p:txBody>
      </p:sp>
      <p:sp>
        <p:nvSpPr>
          <p:cNvPr id="56" name="Rectangle 55">
            <a:extLst>
              <a:ext uri="{FF2B5EF4-FFF2-40B4-BE49-F238E27FC236}">
                <a16:creationId xmlns:a16="http://schemas.microsoft.com/office/drawing/2014/main" id="{BEA90CF6-4000-4266-B42D-7D72ACBA9BE7}"/>
              </a:ext>
            </a:extLst>
          </p:cNvPr>
          <p:cNvSpPr/>
          <p:nvPr/>
        </p:nvSpPr>
        <p:spPr>
          <a:xfrm>
            <a:off x="8808091" y="1928157"/>
            <a:ext cx="3135984" cy="1753100"/>
          </a:xfrm>
          <a:prstGeom prst="rect">
            <a:avLst/>
          </a:prstGeom>
        </p:spPr>
        <p:txBody>
          <a:bodyPr wrap="square" anchor="t">
            <a:spAutoFit/>
          </a:bodyPr>
          <a:lstStyle/>
          <a:p>
            <a:pPr algn="just">
              <a:defRPr/>
            </a:pPr>
            <a:r>
              <a:rPr lang="en-US" sz="1799" dirty="0">
                <a:solidFill>
                  <a:sysClr val="windowText" lastClr="000000"/>
                </a:solidFill>
                <a:latin typeface="Calibri" panose="020F0502020204030204"/>
              </a:rPr>
              <a:t>There are team members and change agents available to support you! </a:t>
            </a:r>
          </a:p>
          <a:p>
            <a:pPr algn="just">
              <a:defRPr/>
            </a:pPr>
            <a:endParaRPr lang="en-US" sz="1799" dirty="0">
              <a:solidFill>
                <a:sysClr val="windowText" lastClr="000000"/>
              </a:solidFill>
              <a:latin typeface="Calibri" panose="020F0502020204030204"/>
            </a:endParaRPr>
          </a:p>
          <a:p>
            <a:pPr algn="just">
              <a:defRPr/>
            </a:pPr>
            <a:r>
              <a:rPr lang="en-US" sz="1799" dirty="0">
                <a:solidFill>
                  <a:sysClr val="windowText" lastClr="000000"/>
                </a:solidFill>
                <a:latin typeface="Calibri" panose="020F0502020204030204"/>
              </a:rPr>
              <a:t>They will be walking around the floor and wearing  a safety vest.</a:t>
            </a:r>
          </a:p>
        </p:txBody>
      </p:sp>
      <p:pic>
        <p:nvPicPr>
          <p:cNvPr id="7" name="Picture 6"/>
          <p:cNvPicPr>
            <a:picLocks noChangeAspect="1"/>
          </p:cNvPicPr>
          <p:nvPr/>
        </p:nvPicPr>
        <p:blipFill>
          <a:blip r:embed="rId7"/>
          <a:stretch>
            <a:fillRect/>
          </a:stretch>
        </p:blipFill>
        <p:spPr>
          <a:xfrm>
            <a:off x="9718940" y="3735423"/>
            <a:ext cx="1566090" cy="2206173"/>
          </a:xfrm>
          <a:prstGeom prst="rect">
            <a:avLst/>
          </a:prstGeom>
        </p:spPr>
      </p:pic>
      <p:pic>
        <p:nvPicPr>
          <p:cNvPr id="2" name="Picture 1"/>
          <p:cNvPicPr>
            <a:picLocks noChangeAspect="1"/>
          </p:cNvPicPr>
          <p:nvPr/>
        </p:nvPicPr>
        <p:blipFill>
          <a:blip r:embed="rId8"/>
          <a:stretch>
            <a:fillRect/>
          </a:stretch>
        </p:blipFill>
        <p:spPr>
          <a:xfrm>
            <a:off x="631864" y="1460599"/>
            <a:ext cx="1559777" cy="1442689"/>
          </a:xfrm>
          <a:prstGeom prst="rect">
            <a:avLst/>
          </a:prstGeom>
        </p:spPr>
      </p:pic>
    </p:spTree>
    <p:extLst>
      <p:ext uri="{BB962C8B-B14F-4D97-AF65-F5344CB8AC3E}">
        <p14:creationId xmlns:p14="http://schemas.microsoft.com/office/powerpoint/2010/main" val="38794583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Preference Center</a:t>
            </a:r>
          </a:p>
        </p:txBody>
      </p:sp>
      <p:sp>
        <p:nvSpPr>
          <p:cNvPr id="3" name="Text Placeholder 2"/>
          <p:cNvSpPr>
            <a:spLocks noGrp="1"/>
          </p:cNvSpPr>
          <p:nvPr>
            <p:ph type="body" sz="quarter" idx="13"/>
          </p:nvPr>
        </p:nvSpPr>
        <p:spPr/>
        <p:txBody>
          <a:bodyPr/>
          <a:lstStyle/>
          <a:p>
            <a:r>
              <a:rPr lang="en-US" dirty="0"/>
              <a:t>What's Next? </a:t>
            </a:r>
          </a:p>
        </p:txBody>
      </p:sp>
      <p:sp>
        <p:nvSpPr>
          <p:cNvPr id="4" name="TextBox 3">
            <a:extLst>
              <a:ext uri="{FF2B5EF4-FFF2-40B4-BE49-F238E27FC236}">
                <a16:creationId xmlns:a16="http://schemas.microsoft.com/office/drawing/2014/main" id="{0A5351D1-8713-44CA-9756-02F14619864C}"/>
              </a:ext>
            </a:extLst>
          </p:cNvPr>
          <p:cNvSpPr txBox="1"/>
          <p:nvPr/>
        </p:nvSpPr>
        <p:spPr>
          <a:xfrm>
            <a:off x="1378441" y="1432866"/>
            <a:ext cx="4715971" cy="3416320"/>
          </a:xfrm>
          <a:prstGeom prst="rect">
            <a:avLst/>
          </a:prstGeom>
          <a:noFill/>
        </p:spPr>
        <p:txBody>
          <a:bodyPr wrap="none" rtlCol="0">
            <a:spAutoFit/>
          </a:bodyPr>
          <a:lstStyle/>
          <a:p>
            <a:r>
              <a:rPr lang="en-US" sz="2400" dirty="0"/>
              <a:t>USPS Data Validation Integration</a:t>
            </a:r>
          </a:p>
          <a:p>
            <a:endParaRPr lang="en-US" sz="2400" dirty="0"/>
          </a:p>
          <a:p>
            <a:endParaRPr lang="en-US" sz="2400" dirty="0"/>
          </a:p>
          <a:p>
            <a:endParaRPr lang="en-US" sz="2400" dirty="0"/>
          </a:p>
          <a:p>
            <a:r>
              <a:rPr lang="en-US" sz="2400" dirty="0"/>
              <a:t>Alerts</a:t>
            </a:r>
          </a:p>
          <a:p>
            <a:endParaRPr lang="en-US" sz="2400" dirty="0"/>
          </a:p>
          <a:p>
            <a:endParaRPr lang="en-US" sz="2400" dirty="0"/>
          </a:p>
          <a:p>
            <a:endParaRPr lang="en-US" sz="2400" dirty="0"/>
          </a:p>
          <a:p>
            <a:r>
              <a:rPr lang="en-US" sz="2400" dirty="0"/>
              <a:t>Redesign Manage Profile</a:t>
            </a:r>
          </a:p>
        </p:txBody>
      </p:sp>
      <p:pic>
        <p:nvPicPr>
          <p:cNvPr id="6" name="Graphic 5" descr="Mailbox">
            <a:extLst>
              <a:ext uri="{FF2B5EF4-FFF2-40B4-BE49-F238E27FC236}">
                <a16:creationId xmlns:a16="http://schemas.microsoft.com/office/drawing/2014/main" id="{5B081545-AD6C-4F9C-A042-E48489D95010}"/>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401091" y="1204907"/>
            <a:ext cx="914400" cy="914400"/>
          </a:xfrm>
          <a:prstGeom prst="rect">
            <a:avLst/>
          </a:prstGeom>
        </p:spPr>
      </p:pic>
      <p:pic>
        <p:nvPicPr>
          <p:cNvPr id="8" name="Graphic 7" descr="Warning">
            <a:extLst>
              <a:ext uri="{FF2B5EF4-FFF2-40B4-BE49-F238E27FC236}">
                <a16:creationId xmlns:a16="http://schemas.microsoft.com/office/drawing/2014/main" id="{A56161A6-D1B2-43B6-BB20-29457F9AE94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401091" y="2658406"/>
            <a:ext cx="914400" cy="914400"/>
          </a:xfrm>
          <a:prstGeom prst="rect">
            <a:avLst/>
          </a:prstGeom>
        </p:spPr>
      </p:pic>
      <p:pic>
        <p:nvPicPr>
          <p:cNvPr id="10" name="Graphic 9" descr="Web design">
            <a:extLst>
              <a:ext uri="{FF2B5EF4-FFF2-40B4-BE49-F238E27FC236}">
                <a16:creationId xmlns:a16="http://schemas.microsoft.com/office/drawing/2014/main" id="{85D594E7-7743-48C2-9708-705BDDA35AE7}"/>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401091" y="4111906"/>
            <a:ext cx="914400" cy="914400"/>
          </a:xfrm>
          <a:prstGeom prst="rect">
            <a:avLst/>
          </a:prstGeom>
        </p:spPr>
      </p:pic>
    </p:spTree>
    <p:extLst>
      <p:ext uri="{BB962C8B-B14F-4D97-AF65-F5344CB8AC3E}">
        <p14:creationId xmlns:p14="http://schemas.microsoft.com/office/powerpoint/2010/main" val="26114409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err="1"/>
              <a:t>aac</a:t>
            </a:r>
            <a:endParaRPr lang="en-US" sz="3200" dirty="0"/>
          </a:p>
        </p:txBody>
      </p:sp>
      <p:sp>
        <p:nvSpPr>
          <p:cNvPr id="3" name="Text Placeholder 2"/>
          <p:cNvSpPr>
            <a:spLocks noGrp="1"/>
          </p:cNvSpPr>
          <p:nvPr>
            <p:ph type="body" sz="quarter" idx="13"/>
          </p:nvPr>
        </p:nvSpPr>
        <p:spPr/>
        <p:txBody>
          <a:bodyPr/>
          <a:lstStyle/>
          <a:p>
            <a:r>
              <a:rPr lang="en-US" dirty="0"/>
              <a:t>What's next? </a:t>
            </a:r>
          </a:p>
        </p:txBody>
      </p:sp>
      <p:sp>
        <p:nvSpPr>
          <p:cNvPr id="5" name="TextBox 4"/>
          <p:cNvSpPr txBox="1"/>
          <p:nvPr/>
        </p:nvSpPr>
        <p:spPr>
          <a:xfrm>
            <a:off x="1287637" y="1445792"/>
            <a:ext cx="4719562" cy="2677656"/>
          </a:xfrm>
          <a:prstGeom prst="rect">
            <a:avLst/>
          </a:prstGeom>
          <a:noFill/>
        </p:spPr>
        <p:txBody>
          <a:bodyPr wrap="none" rtlCol="0">
            <a:spAutoFit/>
          </a:bodyPr>
          <a:lstStyle/>
          <a:p>
            <a:r>
              <a:rPr lang="en-US" sz="2400" dirty="0"/>
              <a:t>Chat Routing </a:t>
            </a:r>
          </a:p>
          <a:p>
            <a:endParaRPr lang="en-US" sz="2400" dirty="0"/>
          </a:p>
          <a:p>
            <a:endParaRPr lang="en-US" sz="2400" dirty="0"/>
          </a:p>
          <a:p>
            <a:r>
              <a:rPr lang="en-US" sz="2400" dirty="0"/>
              <a:t>Quality Screen Captures for Chat</a:t>
            </a:r>
          </a:p>
          <a:p>
            <a:endParaRPr lang="en-US" sz="2400" dirty="0"/>
          </a:p>
          <a:p>
            <a:endParaRPr lang="en-US" sz="2400" dirty="0"/>
          </a:p>
          <a:p>
            <a:r>
              <a:rPr lang="en-US" sz="2400" dirty="0" smtClean="0"/>
              <a:t>Workforce Reporting </a:t>
            </a:r>
            <a:endParaRPr lang="en-US" sz="2400" dirty="0"/>
          </a:p>
        </p:txBody>
      </p:sp>
      <p:pic>
        <p:nvPicPr>
          <p:cNvPr id="6" name="Graphic 5" descr="Chat">
            <a:extLst>
              <a:ext uri="{FF2B5EF4-FFF2-40B4-BE49-F238E27FC236}">
                <a16:creationId xmlns:a16="http://schemas.microsoft.com/office/drawing/2014/main" id="{1AF7325F-45C5-4F48-8633-057137EA70A2}"/>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211189" y="1237447"/>
            <a:ext cx="914400" cy="914400"/>
          </a:xfrm>
          <a:prstGeom prst="rect">
            <a:avLst/>
          </a:prstGeom>
        </p:spPr>
      </p:pic>
      <p:pic>
        <p:nvPicPr>
          <p:cNvPr id="8" name="Graphic 7" descr="Camera">
            <a:extLst>
              <a:ext uri="{FF2B5EF4-FFF2-40B4-BE49-F238E27FC236}">
                <a16:creationId xmlns:a16="http://schemas.microsoft.com/office/drawing/2014/main" id="{4D9F05F5-9A0A-44B7-B075-7FB4C3889676}"/>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227950" y="2265745"/>
            <a:ext cx="914400" cy="914400"/>
          </a:xfrm>
          <a:prstGeom prst="rect">
            <a:avLst/>
          </a:prstGeom>
        </p:spPr>
      </p:pic>
      <p:pic>
        <p:nvPicPr>
          <p:cNvPr id="12" name="Graphic 11" descr="Upward trend">
            <a:extLst>
              <a:ext uri="{FF2B5EF4-FFF2-40B4-BE49-F238E27FC236}">
                <a16:creationId xmlns:a16="http://schemas.microsoft.com/office/drawing/2014/main" id="{1BB7CDD6-7809-4237-A994-C5160E81813D}"/>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230194" y="3349174"/>
            <a:ext cx="914400" cy="914400"/>
          </a:xfrm>
          <a:prstGeom prst="rect">
            <a:avLst/>
          </a:prstGeom>
        </p:spPr>
      </p:pic>
    </p:spTree>
    <p:extLst>
      <p:ext uri="{BB962C8B-B14F-4D97-AF65-F5344CB8AC3E}">
        <p14:creationId xmlns:p14="http://schemas.microsoft.com/office/powerpoint/2010/main" val="14188711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750" y="2962461"/>
            <a:ext cx="11427023" cy="371479"/>
          </a:xfrm>
        </p:spPr>
        <p:txBody>
          <a:bodyPr/>
          <a:lstStyle/>
          <a:p>
            <a:r>
              <a:rPr lang="en-US" sz="3200" b="1" dirty="0"/>
              <a:t>CRM MVP SURVEY READOUT</a:t>
            </a:r>
          </a:p>
        </p:txBody>
      </p:sp>
      <p:sp>
        <p:nvSpPr>
          <p:cNvPr id="3" name="Text Placeholder 2"/>
          <p:cNvSpPr>
            <a:spLocks noGrp="1"/>
          </p:cNvSpPr>
          <p:nvPr>
            <p:ph type="body" sz="quarter" idx="13"/>
          </p:nvPr>
        </p:nvSpPr>
        <p:spPr>
          <a:xfrm>
            <a:off x="432950" y="3333940"/>
            <a:ext cx="11443555" cy="376237"/>
          </a:xfrm>
        </p:spPr>
        <p:txBody>
          <a:bodyPr/>
          <a:lstStyle/>
          <a:p>
            <a:r>
              <a:rPr lang="en-US" sz="2800" b="1" dirty="0"/>
              <a:t>2019-2020</a:t>
            </a:r>
          </a:p>
        </p:txBody>
      </p:sp>
      <p:pic>
        <p:nvPicPr>
          <p:cNvPr id="4" name="Picture 3"/>
          <p:cNvPicPr>
            <a:picLocks noChangeAspect="1"/>
          </p:cNvPicPr>
          <p:nvPr/>
        </p:nvPicPr>
        <p:blipFill>
          <a:blip r:embed="rId2"/>
          <a:stretch>
            <a:fillRect/>
          </a:stretch>
        </p:blipFill>
        <p:spPr>
          <a:xfrm>
            <a:off x="6896100" y="1232390"/>
            <a:ext cx="5216629" cy="5092734"/>
          </a:xfrm>
          <a:prstGeom prst="rect">
            <a:avLst/>
          </a:prstGeom>
        </p:spPr>
      </p:pic>
    </p:spTree>
    <p:extLst>
      <p:ext uri="{BB962C8B-B14F-4D97-AF65-F5344CB8AC3E}">
        <p14:creationId xmlns:p14="http://schemas.microsoft.com/office/powerpoint/2010/main" val="32339465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CRM Experience Survey </a:t>
            </a:r>
          </a:p>
        </p:txBody>
      </p:sp>
      <p:sp>
        <p:nvSpPr>
          <p:cNvPr id="7" name="Rectangle 6">
            <a:extLst>
              <a:ext uri="{FF2B5EF4-FFF2-40B4-BE49-F238E27FC236}">
                <a16:creationId xmlns:a16="http://schemas.microsoft.com/office/drawing/2014/main" id="{6C13A300-9F48-4530-8F24-BC6997C71E7A}"/>
              </a:ext>
            </a:extLst>
          </p:cNvPr>
          <p:cNvSpPr/>
          <p:nvPr/>
        </p:nvSpPr>
        <p:spPr>
          <a:xfrm>
            <a:off x="551189" y="745413"/>
            <a:ext cx="11385105" cy="1015663"/>
          </a:xfrm>
          <a:prstGeom prst="rect">
            <a:avLst/>
          </a:prstGeom>
        </p:spPr>
        <p:txBody>
          <a:bodyPr wrap="square">
            <a:spAutoFit/>
          </a:bodyPr>
          <a:lstStyle/>
          <a:p>
            <a:pPr marL="0" marR="0" lvl="0" indent="0" algn="l" defTabSz="914400" rtl="0" eaLnBrk="1" fontAlgn="auto" latinLnBrk="0" hangingPunct="1">
              <a:lnSpc>
                <a:spcPct val="100000"/>
              </a:lnSpc>
              <a:spcBef>
                <a:spcPts val="450"/>
              </a:spcBef>
              <a:spcAft>
                <a:spcPts val="0"/>
              </a:spcAft>
              <a:buClrTx/>
              <a:buSzTx/>
              <a:buFontTx/>
              <a:buNone/>
              <a:tabLst/>
              <a:defRPr/>
            </a:pPr>
            <a:r>
              <a:rPr lang="en-US" sz="2000" b="1" dirty="0">
                <a:solidFill>
                  <a:srgbClr val="72CDF4"/>
                </a:solidFill>
                <a:latin typeface="Graphik" panose="020B0503030202060203"/>
              </a:rPr>
              <a:t>Recently, 113 Illinois and 63 Missouri CRM users  took advantage of the opportunity to participate in a CRM Experience survey. Their responses are being used to </a:t>
            </a:r>
            <a:r>
              <a:rPr kumimoji="0" lang="en-US" sz="2000" b="1" i="0" u="none" strike="noStrike" kern="1200" cap="none" spc="0" normalizeH="0" noProof="0" dirty="0">
                <a:ln>
                  <a:noFill/>
                </a:ln>
                <a:solidFill>
                  <a:srgbClr val="72CDF4"/>
                </a:solidFill>
                <a:effectLst/>
                <a:uLnTx/>
                <a:uFillTx/>
                <a:latin typeface="Graphik" panose="020B0503030202060203"/>
              </a:rPr>
              <a:t>increase the CRM Project Teams’ </a:t>
            </a:r>
            <a:r>
              <a:rPr lang="en-US" sz="2000" b="1" dirty="0">
                <a:solidFill>
                  <a:srgbClr val="72CDF4"/>
                </a:solidFill>
                <a:latin typeface="Graphik" panose="020B0503030202060203"/>
              </a:rPr>
              <a:t>understanding</a:t>
            </a:r>
            <a:r>
              <a:rPr kumimoji="0" lang="en-US" sz="2000" b="1" i="0" u="none" strike="noStrike" kern="1200" cap="none" spc="0" normalizeH="0" baseline="0" noProof="0" dirty="0">
                <a:ln>
                  <a:noFill/>
                </a:ln>
                <a:solidFill>
                  <a:srgbClr val="72CDF4"/>
                </a:solidFill>
                <a:effectLst/>
                <a:uLnTx/>
                <a:uFillTx/>
                <a:latin typeface="Graphik" panose="020B0503030202060203"/>
              </a:rPr>
              <a:t> of  users’ needs </a:t>
            </a:r>
            <a:r>
              <a:rPr lang="en-US" sz="2000" b="1" dirty="0">
                <a:solidFill>
                  <a:srgbClr val="72CDF4"/>
                </a:solidFill>
                <a:latin typeface="Graphik" panose="020B0503030202060203"/>
              </a:rPr>
              <a:t>and </a:t>
            </a:r>
            <a:r>
              <a:rPr kumimoji="0" lang="en-US" sz="2000" b="1" i="0" u="none" strike="noStrike" kern="1200" cap="none" spc="0" normalizeH="0" baseline="0" noProof="0" dirty="0">
                <a:ln>
                  <a:noFill/>
                </a:ln>
                <a:solidFill>
                  <a:srgbClr val="72CDF4"/>
                </a:solidFill>
                <a:effectLst/>
                <a:uLnTx/>
                <a:uFillTx/>
                <a:latin typeface="Graphik" panose="020B0503030202060203"/>
              </a:rPr>
              <a:t>engagement. </a:t>
            </a:r>
          </a:p>
        </p:txBody>
      </p:sp>
      <p:pic>
        <p:nvPicPr>
          <p:cNvPr id="5" name="Picture 4"/>
          <p:cNvPicPr>
            <a:picLocks noChangeAspect="1"/>
          </p:cNvPicPr>
          <p:nvPr/>
        </p:nvPicPr>
        <p:blipFill rotWithShape="1">
          <a:blip r:embed="rId2"/>
          <a:srcRect l="1" r="623" b="48485"/>
          <a:stretch/>
        </p:blipFill>
        <p:spPr>
          <a:xfrm>
            <a:off x="2046884" y="1925701"/>
            <a:ext cx="3433380" cy="4481235"/>
          </a:xfrm>
          <a:prstGeom prst="rect">
            <a:avLst/>
          </a:prstGeom>
          <a:ln>
            <a:solidFill>
              <a:schemeClr val="tx1"/>
            </a:solid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3"/>
          <a:stretch>
            <a:fillRect/>
          </a:stretch>
        </p:blipFill>
        <p:spPr>
          <a:xfrm rot="20498848">
            <a:off x="9572960" y="1933129"/>
            <a:ext cx="2254203" cy="1457882"/>
          </a:xfrm>
          <a:prstGeom prst="rect">
            <a:avLst/>
          </a:prstGeom>
        </p:spPr>
      </p:pic>
      <p:pic>
        <p:nvPicPr>
          <p:cNvPr id="6" name="Picture 5"/>
          <p:cNvPicPr>
            <a:picLocks noChangeAspect="1"/>
          </p:cNvPicPr>
          <p:nvPr/>
        </p:nvPicPr>
        <p:blipFill rotWithShape="1">
          <a:blip r:embed="rId2"/>
          <a:srcRect t="55202" r="92"/>
          <a:stretch/>
        </p:blipFill>
        <p:spPr>
          <a:xfrm>
            <a:off x="5902009" y="1925701"/>
            <a:ext cx="3498762" cy="4481235"/>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85663550"/>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94A9B-F2AA-41F3-BF6C-D940DC1370CB}"/>
              </a:ext>
            </a:extLst>
          </p:cNvPr>
          <p:cNvSpPr>
            <a:spLocks noGrp="1"/>
          </p:cNvSpPr>
          <p:nvPr>
            <p:ph type="title"/>
          </p:nvPr>
        </p:nvSpPr>
        <p:spPr/>
        <p:txBody>
          <a:bodyPr/>
          <a:lstStyle/>
          <a:p>
            <a:r>
              <a:rPr lang="en-US" sz="2400" b="1" dirty="0"/>
              <a:t>How familiar are you with CRM?</a:t>
            </a:r>
          </a:p>
        </p:txBody>
      </p:sp>
      <p:graphicFrame>
        <p:nvGraphicFramePr>
          <p:cNvPr id="5" name="Chart 4"/>
          <p:cNvGraphicFramePr/>
          <p:nvPr/>
        </p:nvGraphicFramePr>
        <p:xfrm>
          <a:off x="364370" y="1178565"/>
          <a:ext cx="5812486" cy="401600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p:nvPr/>
        </p:nvGraphicFramePr>
        <p:xfrm>
          <a:off x="6439502" y="1178565"/>
          <a:ext cx="5439439" cy="4016004"/>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a:extLst>
              <a:ext uri="{FF2B5EF4-FFF2-40B4-BE49-F238E27FC236}">
                <a16:creationId xmlns:a16="http://schemas.microsoft.com/office/drawing/2014/main" id="{B1D186A4-671D-43F7-B130-59EABC3DCDBA}"/>
              </a:ext>
            </a:extLst>
          </p:cNvPr>
          <p:cNvSpPr/>
          <p:nvPr/>
        </p:nvSpPr>
        <p:spPr>
          <a:xfrm>
            <a:off x="931841" y="5282118"/>
            <a:ext cx="10292080" cy="634028"/>
          </a:xfrm>
          <a:prstGeom prst="rect">
            <a:avLst/>
          </a:prstGeom>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1600" dirty="0">
                <a:solidFill>
                  <a:schemeClr val="tx1"/>
                </a:solidFill>
              </a:rPr>
              <a:t>Our agents feel familiar using CRM with 64% and 76% rating their knowledge about the program as top tier.</a:t>
            </a:r>
          </a:p>
        </p:txBody>
      </p:sp>
    </p:spTree>
    <p:extLst>
      <p:ext uri="{BB962C8B-B14F-4D97-AF65-F5344CB8AC3E}">
        <p14:creationId xmlns:p14="http://schemas.microsoft.com/office/powerpoint/2010/main" val="151629409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1.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2.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3.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4.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5.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6.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7.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dUVaNioeQEy1srSxzx_jY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nDfre.KPRxihKivwNZTXA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dUVaNioeQEy1srSxzx_jYw"/>
</p:tagLst>
</file>

<file path=ppt/tags/tag25.xml><?xml version="1.0" encoding="utf-8"?>
<p:tagLst xmlns:a="http://schemas.openxmlformats.org/drawingml/2006/main" xmlns:r="http://schemas.openxmlformats.org/officeDocument/2006/relationships" xmlns:p="http://schemas.openxmlformats.org/presentationml/2006/main">
  <p:tag name="NAME" val="Moon"/>
</p:tagLst>
</file>

<file path=ppt/tags/tag26.xml><?xml version="1.0" encoding="utf-8"?>
<p:tagLst xmlns:a="http://schemas.openxmlformats.org/drawingml/2006/main" xmlns:r="http://schemas.openxmlformats.org/officeDocument/2006/relationships" xmlns:p="http://schemas.openxmlformats.org/presentationml/2006/main">
  <p:tag name="NAME" val="Moon"/>
</p:tagLst>
</file>

<file path=ppt/tags/tag27.xml><?xml version="1.0" encoding="utf-8"?>
<p:tagLst xmlns:a="http://schemas.openxmlformats.org/drawingml/2006/main" xmlns:r="http://schemas.openxmlformats.org/officeDocument/2006/relationships" xmlns:p="http://schemas.openxmlformats.org/presentationml/2006/main">
  <p:tag name="NAME" val="Moon"/>
</p:tagLst>
</file>

<file path=ppt/tags/tag28.xml><?xml version="1.0" encoding="utf-8"?>
<p:tagLst xmlns:a="http://schemas.openxmlformats.org/drawingml/2006/main" xmlns:r="http://schemas.openxmlformats.org/officeDocument/2006/relationships" xmlns:p="http://schemas.openxmlformats.org/presentationml/2006/main">
  <p:tag name="NAME" val="Moon"/>
</p:tagLst>
</file>

<file path=ppt/tags/tag29.xml><?xml version="1.0" encoding="utf-8"?>
<p:tagLst xmlns:a="http://schemas.openxmlformats.org/drawingml/2006/main" xmlns:r="http://schemas.openxmlformats.org/officeDocument/2006/relationships" xmlns:p="http://schemas.openxmlformats.org/presentationml/2006/main">
  <p:tag name="NAME" val="Moon"/>
</p:tagLst>
</file>

<file path=ppt/tags/tag3.xml><?xml version="1.0" encoding="utf-8"?>
<p:tagLst xmlns:a="http://schemas.openxmlformats.org/drawingml/2006/main" xmlns:r="http://schemas.openxmlformats.org/officeDocument/2006/relationships" xmlns:p="http://schemas.openxmlformats.org/presentationml/2006/main">
  <p:tag name="NAME" val="Moon"/>
</p:tagLst>
</file>

<file path=ppt/tags/tag30.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31.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32.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33.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34.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35.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36.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37.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38.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39.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nDfre.KPRxihKivwNZTXA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dUVaNioeQEy1srSxzx_jYw"/>
</p:tagLst>
</file>

<file path=ppt/tags/tag46.xml><?xml version="1.0" encoding="utf-8"?>
<p:tagLst xmlns:a="http://schemas.openxmlformats.org/drawingml/2006/main" xmlns:r="http://schemas.openxmlformats.org/officeDocument/2006/relationships" xmlns:p="http://schemas.openxmlformats.org/presentationml/2006/main">
  <p:tag name="NAME" val="Moon"/>
</p:tagLst>
</file>

<file path=ppt/tags/tag47.xml><?xml version="1.0" encoding="utf-8"?>
<p:tagLst xmlns:a="http://schemas.openxmlformats.org/drawingml/2006/main" xmlns:r="http://schemas.openxmlformats.org/officeDocument/2006/relationships" xmlns:p="http://schemas.openxmlformats.org/presentationml/2006/main">
  <p:tag name="NAME" val="Moon"/>
</p:tagLst>
</file>

<file path=ppt/tags/tag48.xml><?xml version="1.0" encoding="utf-8"?>
<p:tagLst xmlns:a="http://schemas.openxmlformats.org/drawingml/2006/main" xmlns:r="http://schemas.openxmlformats.org/officeDocument/2006/relationships" xmlns:p="http://schemas.openxmlformats.org/presentationml/2006/main">
  <p:tag name="NAME" val="Moon"/>
</p:tagLst>
</file>

<file path=ppt/tags/tag49.xml><?xml version="1.0" encoding="utf-8"?>
<p:tagLst xmlns:a="http://schemas.openxmlformats.org/drawingml/2006/main" xmlns:r="http://schemas.openxmlformats.org/officeDocument/2006/relationships" xmlns:p="http://schemas.openxmlformats.org/presentationml/2006/main">
  <p:tag name="NAME" val="Moon"/>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50.xml><?xml version="1.0" encoding="utf-8"?>
<p:tagLst xmlns:a="http://schemas.openxmlformats.org/drawingml/2006/main" xmlns:r="http://schemas.openxmlformats.org/officeDocument/2006/relationships" xmlns:p="http://schemas.openxmlformats.org/presentationml/2006/main">
  <p:tag name="NAME" val="Moon"/>
</p:tagLst>
</file>

<file path=ppt/tags/tag51.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52.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53.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54.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55.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56.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57.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58.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59.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60.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nDfre.KPRxihKivwNZTXAA"/>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8.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9.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heme/theme1.xml><?xml version="1.0" encoding="utf-8"?>
<a:theme xmlns:a="http://schemas.openxmlformats.org/drawingml/2006/main" name="4_Ameren_CF_QRE025">
  <a:themeElements>
    <a:clrScheme name="Current">
      <a:dk1>
        <a:srgbClr val="000000"/>
      </a:dk1>
      <a:lt1>
        <a:srgbClr val="FFFFFF"/>
      </a:lt1>
      <a:dk2>
        <a:srgbClr val="555555"/>
      </a:dk2>
      <a:lt2>
        <a:srgbClr val="72CDF4"/>
      </a:lt2>
      <a:accent1>
        <a:srgbClr val="CCCCCC"/>
      </a:accent1>
      <a:accent2>
        <a:srgbClr val="7BC143"/>
      </a:accent2>
      <a:accent3>
        <a:srgbClr val="439639"/>
      </a:accent3>
      <a:accent4>
        <a:srgbClr val="1B6CB5"/>
      </a:accent4>
      <a:accent5>
        <a:srgbClr val="EE3224"/>
      </a:accent5>
      <a:accent6>
        <a:srgbClr val="808080"/>
      </a:accent6>
      <a:hlink>
        <a:srgbClr val="439639"/>
      </a:hlink>
      <a:folHlink>
        <a:srgbClr val="1B6CB5"/>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sz="16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555555"/>
        </a:dk2>
        <a:lt2>
          <a:srgbClr val="72CDF4"/>
        </a:lt2>
        <a:accent1>
          <a:srgbClr val="CCCCCC"/>
        </a:accent1>
        <a:accent2>
          <a:srgbClr val="7BC143"/>
        </a:accent2>
        <a:accent3>
          <a:srgbClr val="439639"/>
        </a:accent3>
        <a:accent4>
          <a:srgbClr val="1B6CB5"/>
        </a:accent4>
        <a:accent5>
          <a:srgbClr val="EE3224"/>
        </a:accent5>
        <a:accent6>
          <a:srgbClr val="808080"/>
        </a:accent6>
        <a:hlink>
          <a:srgbClr val="439639"/>
        </a:hlink>
        <a:folHlink>
          <a:srgbClr val="1B6CB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QRE025.pptx" id="{EFC84D7D-168A-480E-879B-90DA6AE729B7}" vid="{F03FB7D0-7DB4-4C1C-912A-E1B3C6DD2928}"/>
    </a:ext>
  </a:extLst>
</a:theme>
</file>

<file path=ppt/theme/theme2.xml><?xml version="1.0" encoding="utf-8"?>
<a:theme xmlns:a="http://schemas.openxmlformats.org/drawingml/2006/main" name="5_Ameren_CF_QRE025">
  <a:themeElements>
    <a:clrScheme name="Current">
      <a:dk1>
        <a:srgbClr val="000000"/>
      </a:dk1>
      <a:lt1>
        <a:srgbClr val="FFFFFF"/>
      </a:lt1>
      <a:dk2>
        <a:srgbClr val="555555"/>
      </a:dk2>
      <a:lt2>
        <a:srgbClr val="72CDF4"/>
      </a:lt2>
      <a:accent1>
        <a:srgbClr val="CCCCCC"/>
      </a:accent1>
      <a:accent2>
        <a:srgbClr val="7BC143"/>
      </a:accent2>
      <a:accent3>
        <a:srgbClr val="439639"/>
      </a:accent3>
      <a:accent4>
        <a:srgbClr val="1B6CB5"/>
      </a:accent4>
      <a:accent5>
        <a:srgbClr val="EE3224"/>
      </a:accent5>
      <a:accent6>
        <a:srgbClr val="808080"/>
      </a:accent6>
      <a:hlink>
        <a:srgbClr val="439639"/>
      </a:hlink>
      <a:folHlink>
        <a:srgbClr val="1B6CB5"/>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sz="16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555555"/>
        </a:dk2>
        <a:lt2>
          <a:srgbClr val="72CDF4"/>
        </a:lt2>
        <a:accent1>
          <a:srgbClr val="CCCCCC"/>
        </a:accent1>
        <a:accent2>
          <a:srgbClr val="7BC143"/>
        </a:accent2>
        <a:accent3>
          <a:srgbClr val="439639"/>
        </a:accent3>
        <a:accent4>
          <a:srgbClr val="1B6CB5"/>
        </a:accent4>
        <a:accent5>
          <a:srgbClr val="EE3224"/>
        </a:accent5>
        <a:accent6>
          <a:srgbClr val="808080"/>
        </a:accent6>
        <a:hlink>
          <a:srgbClr val="439639"/>
        </a:hlink>
        <a:folHlink>
          <a:srgbClr val="1B6CB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QRE025.pptx" id="{EFC84D7D-168A-480E-879B-90DA6AE729B7}" vid="{F03FB7D0-7DB4-4C1C-912A-E1B3C6DD2928}"/>
    </a:ext>
  </a:extLst>
</a:theme>
</file>

<file path=ppt/theme/theme3.xml><?xml version="1.0" encoding="utf-8"?>
<a:theme xmlns:a="http://schemas.openxmlformats.org/drawingml/2006/main" name="6_Ameren_CF_QRE025">
  <a:themeElements>
    <a:clrScheme name="Current">
      <a:dk1>
        <a:srgbClr val="000000"/>
      </a:dk1>
      <a:lt1>
        <a:srgbClr val="FFFFFF"/>
      </a:lt1>
      <a:dk2>
        <a:srgbClr val="555555"/>
      </a:dk2>
      <a:lt2>
        <a:srgbClr val="72CDF4"/>
      </a:lt2>
      <a:accent1>
        <a:srgbClr val="CCCCCC"/>
      </a:accent1>
      <a:accent2>
        <a:srgbClr val="7BC143"/>
      </a:accent2>
      <a:accent3>
        <a:srgbClr val="439639"/>
      </a:accent3>
      <a:accent4>
        <a:srgbClr val="1B6CB5"/>
      </a:accent4>
      <a:accent5>
        <a:srgbClr val="EE3224"/>
      </a:accent5>
      <a:accent6>
        <a:srgbClr val="808080"/>
      </a:accent6>
      <a:hlink>
        <a:srgbClr val="439639"/>
      </a:hlink>
      <a:folHlink>
        <a:srgbClr val="1B6CB5"/>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sz="16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555555"/>
        </a:dk2>
        <a:lt2>
          <a:srgbClr val="72CDF4"/>
        </a:lt2>
        <a:accent1>
          <a:srgbClr val="CCCCCC"/>
        </a:accent1>
        <a:accent2>
          <a:srgbClr val="7BC143"/>
        </a:accent2>
        <a:accent3>
          <a:srgbClr val="439639"/>
        </a:accent3>
        <a:accent4>
          <a:srgbClr val="1B6CB5"/>
        </a:accent4>
        <a:accent5>
          <a:srgbClr val="EE3224"/>
        </a:accent5>
        <a:accent6>
          <a:srgbClr val="808080"/>
        </a:accent6>
        <a:hlink>
          <a:srgbClr val="439639"/>
        </a:hlink>
        <a:folHlink>
          <a:srgbClr val="1B6CB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QRE025.pptx" id="{EFC84D7D-168A-480E-879B-90DA6AE729B7}" vid="{F03FB7D0-7DB4-4C1C-912A-E1B3C6DD2928}"/>
    </a:ext>
  </a:extLst>
</a:theme>
</file>

<file path=ppt/theme/theme4.xml><?xml version="1.0" encoding="utf-8"?>
<a:theme xmlns:a="http://schemas.openxmlformats.org/drawingml/2006/main" name="Office Theme">
  <a:themeElements>
    <a:clrScheme name="Salesforce 2014 Interim">
      <a:dk1>
        <a:srgbClr val="262626"/>
      </a:dk1>
      <a:lt1>
        <a:srgbClr val="FFFFFF"/>
      </a:lt1>
      <a:dk2>
        <a:srgbClr val="003C4D"/>
      </a:dk2>
      <a:lt2>
        <a:srgbClr val="D9E0E2"/>
      </a:lt2>
      <a:accent1>
        <a:srgbClr val="00A1E0"/>
      </a:accent1>
      <a:accent2>
        <a:srgbClr val="7C868D"/>
      </a:accent2>
      <a:accent3>
        <a:srgbClr val="008675"/>
      </a:accent3>
      <a:accent4>
        <a:srgbClr val="5C068C"/>
      </a:accent4>
      <a:accent5>
        <a:srgbClr val="E98300"/>
      </a:accent5>
      <a:accent6>
        <a:srgbClr val="F1C300"/>
      </a:accent6>
      <a:hlink>
        <a:srgbClr val="0075A4"/>
      </a:hlink>
      <a:folHlink>
        <a:srgbClr val="943092"/>
      </a:folHlink>
    </a:clrScheme>
    <a:fontScheme name="Salesforce_201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Salesforce 2014 Interim">
      <a:dk1>
        <a:srgbClr val="262626"/>
      </a:dk1>
      <a:lt1>
        <a:srgbClr val="FFFFFF"/>
      </a:lt1>
      <a:dk2>
        <a:srgbClr val="003C4D"/>
      </a:dk2>
      <a:lt2>
        <a:srgbClr val="D9E0E2"/>
      </a:lt2>
      <a:accent1>
        <a:srgbClr val="00A1E0"/>
      </a:accent1>
      <a:accent2>
        <a:srgbClr val="7C868D"/>
      </a:accent2>
      <a:accent3>
        <a:srgbClr val="008675"/>
      </a:accent3>
      <a:accent4>
        <a:srgbClr val="5C068C"/>
      </a:accent4>
      <a:accent5>
        <a:srgbClr val="E98300"/>
      </a:accent5>
      <a:accent6>
        <a:srgbClr val="F1C300"/>
      </a:accent6>
      <a:hlink>
        <a:srgbClr val="0075A4"/>
      </a:hlink>
      <a:folHlink>
        <a:srgbClr val="943092"/>
      </a:folHlink>
    </a:clrScheme>
    <a:fontScheme name="Salesforce 2014 Interi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F92AFF64793D5448F359DFE2241B062" ma:contentTypeVersion="10" ma:contentTypeDescription="Create a new document." ma:contentTypeScope="" ma:versionID="5a1a410ebdfe04376abd3cb7b1d9bf47">
  <xsd:schema xmlns:xsd="http://www.w3.org/2001/XMLSchema" xmlns:xs="http://www.w3.org/2001/XMLSchema" xmlns:p="http://schemas.microsoft.com/office/2006/metadata/properties" xmlns:ns2="77e04d3e-c767-409d-9c60-a26ba732a9f0" xmlns:ns3="7047b57d-c3fd-43e3-a9a6-eac15c43e840" targetNamespace="http://schemas.microsoft.com/office/2006/metadata/properties" ma:root="true" ma:fieldsID="8dd835f0885fdb65389af4f06e186637" ns2:_="" ns3:_="">
    <xsd:import namespace="77e04d3e-c767-409d-9c60-a26ba732a9f0"/>
    <xsd:import namespace="7047b57d-c3fd-43e3-a9a6-eac15c43e84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e04d3e-c767-409d-9c60-a26ba732a9f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047b57d-c3fd-43e3-a9a6-eac15c43e84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8FC4F7-4F22-434E-B34C-6413D8DE9173}">
  <ds:schemaRefs>
    <ds:schemaRef ds:uri="http://schemas.microsoft.com/sharepoint/v3/contenttype/forms"/>
  </ds:schemaRefs>
</ds:datastoreItem>
</file>

<file path=customXml/itemProps2.xml><?xml version="1.0" encoding="utf-8"?>
<ds:datastoreItem xmlns:ds="http://schemas.openxmlformats.org/officeDocument/2006/customXml" ds:itemID="{1EAF2835-0FCF-4FDA-B458-87EC3075EE23}">
  <ds:schemaRef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7047b57d-c3fd-43e3-a9a6-eac15c43e840"/>
    <ds:schemaRef ds:uri="http://schemas.openxmlformats.org/package/2006/metadata/core-properties"/>
    <ds:schemaRef ds:uri="77e04d3e-c767-409d-9c60-a26ba732a9f0"/>
    <ds:schemaRef ds:uri="http://www.w3.org/XML/1998/namespace"/>
    <ds:schemaRef ds:uri="http://purl.org/dc/terms/"/>
  </ds:schemaRefs>
</ds:datastoreItem>
</file>

<file path=customXml/itemProps3.xml><?xml version="1.0" encoding="utf-8"?>
<ds:datastoreItem xmlns:ds="http://schemas.openxmlformats.org/officeDocument/2006/customXml" ds:itemID="{3D0CFEC5-192A-45AD-AD71-AB0C73D93E3C}"/>
</file>

<file path=docProps/app.xml><?xml version="1.0" encoding="utf-8"?>
<Properties xmlns="http://schemas.openxmlformats.org/officeDocument/2006/extended-properties" xmlns:vt="http://schemas.openxmlformats.org/officeDocument/2006/docPropsVTypes">
  <Template>1_Salesforce PPT Template - 2018 </Template>
  <TotalTime>23533</TotalTime>
  <Words>1390</Words>
  <Application>Microsoft Office PowerPoint</Application>
  <PresentationFormat>Custom</PresentationFormat>
  <Paragraphs>205</Paragraphs>
  <Slides>25</Slides>
  <Notes>13</Notes>
  <HiddenSlides>0</HiddenSlides>
  <MMClips>1</MMClips>
  <ScaleCrop>false</ScaleCrop>
  <HeadingPairs>
    <vt:vector size="8" baseType="variant">
      <vt:variant>
        <vt:lpstr>Fonts Used</vt:lpstr>
      </vt:variant>
      <vt:variant>
        <vt:i4>6</vt:i4>
      </vt:variant>
      <vt:variant>
        <vt:lpstr>Theme</vt:lpstr>
      </vt:variant>
      <vt:variant>
        <vt:i4>3</vt:i4>
      </vt:variant>
      <vt:variant>
        <vt:lpstr>Embedded OLE Servers</vt:lpstr>
      </vt:variant>
      <vt:variant>
        <vt:i4>1</vt:i4>
      </vt:variant>
      <vt:variant>
        <vt:lpstr>Slide Titles</vt:lpstr>
      </vt:variant>
      <vt:variant>
        <vt:i4>25</vt:i4>
      </vt:variant>
    </vt:vector>
  </HeadingPairs>
  <TitlesOfParts>
    <vt:vector size="35" baseType="lpstr">
      <vt:lpstr>Arial</vt:lpstr>
      <vt:lpstr>Arial Black</vt:lpstr>
      <vt:lpstr>Calibri</vt:lpstr>
      <vt:lpstr>Graphik</vt:lpstr>
      <vt:lpstr>Salesforce Sans</vt:lpstr>
      <vt:lpstr>Symbol</vt:lpstr>
      <vt:lpstr>4_Ameren_CF_QRE025</vt:lpstr>
      <vt:lpstr>5_Ameren_CF_QRE025</vt:lpstr>
      <vt:lpstr>6_Ameren_CF_QRE025</vt:lpstr>
      <vt:lpstr>think-cell Slide</vt:lpstr>
      <vt:lpstr>CRM MVP UPDATE</vt:lpstr>
      <vt:lpstr>End TO END DEMO VIDEO</vt:lpstr>
      <vt:lpstr>CSR Phase 2 Enhancements</vt:lpstr>
      <vt:lpstr>PowerPoint Presentation</vt:lpstr>
      <vt:lpstr>Preference Center</vt:lpstr>
      <vt:lpstr>aac</vt:lpstr>
      <vt:lpstr>CRM MVP SURVEY READOUT</vt:lpstr>
      <vt:lpstr>CRM Experience Survey </vt:lpstr>
      <vt:lpstr>How familiar are you with CRM?</vt:lpstr>
      <vt:lpstr>How do you receive information about CRM?</vt:lpstr>
      <vt:lpstr>How would you like to receive information about CRM?</vt:lpstr>
      <vt:lpstr>How would you describe your level of confidence using CRM? </vt:lpstr>
      <vt:lpstr>Out of every 10 calls you take, approximately how many of them do you use CRM for?  (Users perspective)</vt:lpstr>
      <vt:lpstr>List the reasons why crm is not being used to handle more calls. </vt:lpstr>
      <vt:lpstr>Has CRM improved the ability to enhance your interaction with the customer to provide a better experience for both you and the customer? </vt:lpstr>
      <vt:lpstr>How is CRM helping improve the experience or how is it not?  </vt:lpstr>
      <vt:lpstr>CRM Experience Survey Outcomes</vt:lpstr>
      <vt:lpstr>Appendix</vt:lpstr>
      <vt:lpstr>Release Notes</vt:lpstr>
      <vt:lpstr>PowerPoint Presentation</vt:lpstr>
      <vt:lpstr>Foundational Information</vt:lpstr>
      <vt:lpstr>Foundational</vt:lpstr>
      <vt:lpstr>Foundational</vt:lpstr>
      <vt:lpstr>Foundational</vt:lpstr>
      <vt:lpstr>Foundational</vt:lpstr>
    </vt:vector>
  </TitlesOfParts>
  <Manager>Aaron Rabideau</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Ameren Investment Proposal</dc:title>
  <dc:subject/>
  <dc:creator>suhel.shah@accenture.com</dc:creator>
  <cp:keywords/>
  <dc:description/>
  <cp:lastModifiedBy>Sosa-Alvarado, Ivys M</cp:lastModifiedBy>
  <cp:revision>782</cp:revision>
  <cp:lastPrinted>2017-11-20T01:26:19Z</cp:lastPrinted>
  <dcterms:created xsi:type="dcterms:W3CDTF">2019-03-22T15:21:18Z</dcterms:created>
  <dcterms:modified xsi:type="dcterms:W3CDTF">2020-03-11T14:30:40Z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0x0101007F92AFF64793D5448F359DFE2241B062</vt:lpwstr>
  </property>
</Properties>
</file>